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Lst>
  <p:sldSz cy="32918400" cx="43891200"/>
  <p:notesSz cx="6858000" cy="9144000"/>
  <p:embeddedFontLst>
    <p:embeddedFont>
      <p:font typeface="Oswald"/>
      <p:regular r:id="rId6"/>
      <p:bold r:id="rId7"/>
    </p:embeddedFont>
    <p:embeddedFont>
      <p:font typeface="Open Sans"/>
      <p:regular r:id="rId8"/>
      <p:bold r:id="rId9"/>
      <p:italic r:id="rId10"/>
      <p:boldItalic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font" Target="fonts/Oswald-regular.fntdata"/><Relationship Id="rId7" Type="http://schemas.openxmlformats.org/officeDocument/2006/relationships/font" Target="fonts/Oswald-bold.fntdata"/><Relationship Id="rId8" Type="http://schemas.openxmlformats.org/officeDocument/2006/relationships/font" Target="fonts/OpenSans-regular.fntdata"/><Relationship Id="rId11" Type="http://schemas.openxmlformats.org/officeDocument/2006/relationships/font" Target="fonts/OpenSans-boldItalic.fntdata"/><Relationship Id="rId10" Type="http://schemas.openxmlformats.org/officeDocument/2006/relationships/font" Target="fonts/Open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1496200" y="4765280"/>
            <a:ext cx="40899001" cy="13136700"/>
          </a:xfrm>
          <a:prstGeom prst="rect">
            <a:avLst/>
          </a:prstGeom>
        </p:spPr>
        <p:txBody>
          <a:bodyPr anchorCtr="0" anchor="b" bIns="487600" lIns="487600" rIns="487600" tIns="487600"/>
          <a:lstStyle>
            <a:lvl1pPr lvl="0" algn="ctr">
              <a:spcBef>
                <a:spcPts val="0"/>
              </a:spcBef>
              <a:buSzPct val="100000"/>
              <a:defRPr sz="27700"/>
            </a:lvl1pPr>
            <a:lvl2pPr lvl="1" algn="ctr">
              <a:spcBef>
                <a:spcPts val="0"/>
              </a:spcBef>
              <a:buSzPct val="100000"/>
              <a:defRPr sz="27700"/>
            </a:lvl2pPr>
            <a:lvl3pPr lvl="2" algn="ctr">
              <a:spcBef>
                <a:spcPts val="0"/>
              </a:spcBef>
              <a:buSzPct val="100000"/>
              <a:defRPr sz="27700"/>
            </a:lvl3pPr>
            <a:lvl4pPr lvl="3" algn="ctr">
              <a:spcBef>
                <a:spcPts val="0"/>
              </a:spcBef>
              <a:buSzPct val="100000"/>
              <a:defRPr sz="27700"/>
            </a:lvl4pPr>
            <a:lvl5pPr lvl="4" algn="ctr">
              <a:spcBef>
                <a:spcPts val="0"/>
              </a:spcBef>
              <a:buSzPct val="100000"/>
              <a:defRPr sz="27700"/>
            </a:lvl5pPr>
            <a:lvl6pPr lvl="5" algn="ctr">
              <a:spcBef>
                <a:spcPts val="0"/>
              </a:spcBef>
              <a:buSzPct val="100000"/>
              <a:defRPr sz="27700"/>
            </a:lvl6pPr>
            <a:lvl7pPr lvl="6" algn="ctr">
              <a:spcBef>
                <a:spcPts val="0"/>
              </a:spcBef>
              <a:buSzPct val="100000"/>
              <a:defRPr sz="27700"/>
            </a:lvl7pPr>
            <a:lvl8pPr lvl="7" algn="ctr">
              <a:spcBef>
                <a:spcPts val="0"/>
              </a:spcBef>
              <a:buSzPct val="100000"/>
              <a:defRPr sz="27700"/>
            </a:lvl8pPr>
            <a:lvl9pPr lvl="8" algn="ctr">
              <a:spcBef>
                <a:spcPts val="0"/>
              </a:spcBef>
              <a:buSzPct val="100000"/>
              <a:defRPr sz="27700"/>
            </a:lvl9pPr>
          </a:lstStyle>
          <a:p/>
        </p:txBody>
      </p:sp>
      <p:sp>
        <p:nvSpPr>
          <p:cNvPr id="11" name="Shape 11"/>
          <p:cNvSpPr txBox="1"/>
          <p:nvPr>
            <p:ph idx="1" type="subTitle"/>
          </p:nvPr>
        </p:nvSpPr>
        <p:spPr>
          <a:xfrm>
            <a:off x="1496159" y="18138400"/>
            <a:ext cx="40899001" cy="5072699"/>
          </a:xfrm>
          <a:prstGeom prst="rect">
            <a:avLst/>
          </a:prstGeom>
        </p:spPr>
        <p:txBody>
          <a:bodyPr anchorCtr="0" anchor="t" bIns="487600" lIns="487600" rIns="487600" tIns="487600"/>
          <a:lstStyle>
            <a:lvl1pPr lvl="0" algn="ctr">
              <a:lnSpc>
                <a:spcPct val="100000"/>
              </a:lnSpc>
              <a:spcBef>
                <a:spcPts val="0"/>
              </a:spcBef>
              <a:spcAft>
                <a:spcPts val="0"/>
              </a:spcAft>
              <a:buSzPct val="100000"/>
              <a:buNone/>
              <a:defRPr sz="14900"/>
            </a:lvl1pPr>
            <a:lvl2pPr lvl="1" algn="ctr">
              <a:lnSpc>
                <a:spcPct val="100000"/>
              </a:lnSpc>
              <a:spcBef>
                <a:spcPts val="0"/>
              </a:spcBef>
              <a:spcAft>
                <a:spcPts val="0"/>
              </a:spcAft>
              <a:buSzPct val="100000"/>
              <a:buNone/>
              <a:defRPr sz="14900"/>
            </a:lvl2pPr>
            <a:lvl3pPr lvl="2" algn="ctr">
              <a:lnSpc>
                <a:spcPct val="100000"/>
              </a:lnSpc>
              <a:spcBef>
                <a:spcPts val="0"/>
              </a:spcBef>
              <a:spcAft>
                <a:spcPts val="0"/>
              </a:spcAft>
              <a:buSzPct val="100000"/>
              <a:buNone/>
              <a:defRPr sz="14900"/>
            </a:lvl3pPr>
            <a:lvl4pPr lvl="3" algn="ctr">
              <a:lnSpc>
                <a:spcPct val="100000"/>
              </a:lnSpc>
              <a:spcBef>
                <a:spcPts val="0"/>
              </a:spcBef>
              <a:spcAft>
                <a:spcPts val="0"/>
              </a:spcAft>
              <a:buSzPct val="100000"/>
              <a:buNone/>
              <a:defRPr sz="14900"/>
            </a:lvl4pPr>
            <a:lvl5pPr lvl="4" algn="ctr">
              <a:lnSpc>
                <a:spcPct val="100000"/>
              </a:lnSpc>
              <a:spcBef>
                <a:spcPts val="0"/>
              </a:spcBef>
              <a:spcAft>
                <a:spcPts val="0"/>
              </a:spcAft>
              <a:buSzPct val="100000"/>
              <a:buNone/>
              <a:defRPr sz="14900"/>
            </a:lvl5pPr>
            <a:lvl6pPr lvl="5" algn="ctr">
              <a:lnSpc>
                <a:spcPct val="100000"/>
              </a:lnSpc>
              <a:spcBef>
                <a:spcPts val="0"/>
              </a:spcBef>
              <a:spcAft>
                <a:spcPts val="0"/>
              </a:spcAft>
              <a:buSzPct val="100000"/>
              <a:buNone/>
              <a:defRPr sz="14900"/>
            </a:lvl6pPr>
            <a:lvl7pPr lvl="6" algn="ctr">
              <a:lnSpc>
                <a:spcPct val="100000"/>
              </a:lnSpc>
              <a:spcBef>
                <a:spcPts val="0"/>
              </a:spcBef>
              <a:spcAft>
                <a:spcPts val="0"/>
              </a:spcAft>
              <a:buSzPct val="100000"/>
              <a:buNone/>
              <a:defRPr sz="14900"/>
            </a:lvl7pPr>
            <a:lvl8pPr lvl="7" algn="ctr">
              <a:lnSpc>
                <a:spcPct val="100000"/>
              </a:lnSpc>
              <a:spcBef>
                <a:spcPts val="0"/>
              </a:spcBef>
              <a:spcAft>
                <a:spcPts val="0"/>
              </a:spcAft>
              <a:buSzPct val="100000"/>
              <a:buNone/>
              <a:defRPr sz="14900"/>
            </a:lvl8pPr>
            <a:lvl9pPr lvl="8" algn="ctr">
              <a:lnSpc>
                <a:spcPct val="100000"/>
              </a:lnSpc>
              <a:spcBef>
                <a:spcPts val="0"/>
              </a:spcBef>
              <a:spcAft>
                <a:spcPts val="0"/>
              </a:spcAft>
              <a:buSzPct val="100000"/>
              <a:buNone/>
              <a:defRPr sz="14900"/>
            </a:lvl9pPr>
          </a:lstStyle>
          <a:p/>
        </p:txBody>
      </p:sp>
      <p:sp>
        <p:nvSpPr>
          <p:cNvPr id="12" name="Shape 12"/>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1496159" y="7079200"/>
            <a:ext cx="40899001" cy="12566399"/>
          </a:xfrm>
          <a:prstGeom prst="rect">
            <a:avLst/>
          </a:prstGeom>
        </p:spPr>
        <p:txBody>
          <a:bodyPr anchorCtr="0" anchor="b" bIns="487600" lIns="487600" rIns="487600" tIns="487600"/>
          <a:lstStyle>
            <a:lvl1pPr lvl="0" algn="ctr">
              <a:spcBef>
                <a:spcPts val="0"/>
              </a:spcBef>
              <a:buSzPct val="100000"/>
              <a:defRPr sz="64000"/>
            </a:lvl1pPr>
            <a:lvl2pPr lvl="1" algn="ctr">
              <a:spcBef>
                <a:spcPts val="0"/>
              </a:spcBef>
              <a:buSzPct val="100000"/>
              <a:defRPr sz="64000"/>
            </a:lvl2pPr>
            <a:lvl3pPr lvl="2" algn="ctr">
              <a:spcBef>
                <a:spcPts val="0"/>
              </a:spcBef>
              <a:buSzPct val="100000"/>
              <a:defRPr sz="64000"/>
            </a:lvl3pPr>
            <a:lvl4pPr lvl="3" algn="ctr">
              <a:spcBef>
                <a:spcPts val="0"/>
              </a:spcBef>
              <a:buSzPct val="100000"/>
              <a:defRPr sz="64000"/>
            </a:lvl4pPr>
            <a:lvl5pPr lvl="4" algn="ctr">
              <a:spcBef>
                <a:spcPts val="0"/>
              </a:spcBef>
              <a:buSzPct val="100000"/>
              <a:defRPr sz="64000"/>
            </a:lvl5pPr>
            <a:lvl6pPr lvl="5" algn="ctr">
              <a:spcBef>
                <a:spcPts val="0"/>
              </a:spcBef>
              <a:buSzPct val="100000"/>
              <a:defRPr sz="64000"/>
            </a:lvl6pPr>
            <a:lvl7pPr lvl="6" algn="ctr">
              <a:spcBef>
                <a:spcPts val="0"/>
              </a:spcBef>
              <a:buSzPct val="100000"/>
              <a:defRPr sz="64000"/>
            </a:lvl7pPr>
            <a:lvl8pPr lvl="7" algn="ctr">
              <a:spcBef>
                <a:spcPts val="0"/>
              </a:spcBef>
              <a:buSzPct val="100000"/>
              <a:defRPr sz="64000"/>
            </a:lvl8pPr>
            <a:lvl9pPr lvl="8" algn="ctr">
              <a:spcBef>
                <a:spcPts val="0"/>
              </a:spcBef>
              <a:buSzPct val="100000"/>
              <a:defRPr sz="64000"/>
            </a:lvl9pPr>
          </a:lstStyle>
          <a:p/>
        </p:txBody>
      </p:sp>
      <p:sp>
        <p:nvSpPr>
          <p:cNvPr id="46" name="Shape 46"/>
          <p:cNvSpPr txBox="1"/>
          <p:nvPr>
            <p:ph idx="1" type="body"/>
          </p:nvPr>
        </p:nvSpPr>
        <p:spPr>
          <a:xfrm>
            <a:off x="1496159" y="20174240"/>
            <a:ext cx="40899001" cy="8325000"/>
          </a:xfrm>
          <a:prstGeom prst="rect">
            <a:avLst/>
          </a:prstGeom>
        </p:spPr>
        <p:txBody>
          <a:bodyPr anchorCtr="0" anchor="t" bIns="487600" lIns="487600" rIns="487600" tIns="48760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1496159" y="13765440"/>
            <a:ext cx="40899001" cy="5387399"/>
          </a:xfrm>
          <a:prstGeom prst="rect">
            <a:avLst/>
          </a:prstGeom>
        </p:spPr>
        <p:txBody>
          <a:bodyPr anchorCtr="0" anchor="ctr" bIns="487600" lIns="487600" rIns="487600" tIns="487600"/>
          <a:lstStyle>
            <a:lvl1pPr lvl="0" algn="ctr">
              <a:spcBef>
                <a:spcPts val="0"/>
              </a:spcBef>
              <a:buSzPct val="100000"/>
              <a:defRPr sz="19200"/>
            </a:lvl1pPr>
            <a:lvl2pPr lvl="1" algn="ctr">
              <a:spcBef>
                <a:spcPts val="0"/>
              </a:spcBef>
              <a:buSzPct val="100000"/>
              <a:defRPr sz="19200"/>
            </a:lvl2pPr>
            <a:lvl3pPr lvl="2" algn="ctr">
              <a:spcBef>
                <a:spcPts val="0"/>
              </a:spcBef>
              <a:buSzPct val="100000"/>
              <a:defRPr sz="19200"/>
            </a:lvl3pPr>
            <a:lvl4pPr lvl="3" algn="ctr">
              <a:spcBef>
                <a:spcPts val="0"/>
              </a:spcBef>
              <a:buSzPct val="100000"/>
              <a:defRPr sz="19200"/>
            </a:lvl4pPr>
            <a:lvl5pPr lvl="4" algn="ctr">
              <a:spcBef>
                <a:spcPts val="0"/>
              </a:spcBef>
              <a:buSzPct val="100000"/>
              <a:defRPr sz="19200"/>
            </a:lvl5pPr>
            <a:lvl6pPr lvl="5" algn="ctr">
              <a:spcBef>
                <a:spcPts val="0"/>
              </a:spcBef>
              <a:buSzPct val="100000"/>
              <a:defRPr sz="19200"/>
            </a:lvl6pPr>
            <a:lvl7pPr lvl="6" algn="ctr">
              <a:spcBef>
                <a:spcPts val="0"/>
              </a:spcBef>
              <a:buSzPct val="100000"/>
              <a:defRPr sz="19200"/>
            </a:lvl7pPr>
            <a:lvl8pPr lvl="7" algn="ctr">
              <a:spcBef>
                <a:spcPts val="0"/>
              </a:spcBef>
              <a:buSzPct val="100000"/>
              <a:defRPr sz="19200"/>
            </a:lvl8pPr>
            <a:lvl9pPr lvl="8" algn="ctr">
              <a:spcBef>
                <a:spcPts val="0"/>
              </a:spcBef>
              <a:buSzPct val="100000"/>
              <a:defRPr sz="19200"/>
            </a:lvl9pPr>
          </a:lstStyle>
          <a:p/>
        </p:txBody>
      </p:sp>
      <p:sp>
        <p:nvSpPr>
          <p:cNvPr id="15" name="Shape 15"/>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1496159" y="2848159"/>
            <a:ext cx="40899001" cy="3665399"/>
          </a:xfrm>
          <a:prstGeom prst="rect">
            <a:avLst/>
          </a:prstGeom>
        </p:spPr>
        <p:txBody>
          <a:bodyPr anchorCtr="0" anchor="t" bIns="487600" lIns="487600" rIns="487600" tIns="4876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1496159" y="7375839"/>
            <a:ext cx="40899001" cy="21864900"/>
          </a:xfrm>
          <a:prstGeom prst="rect">
            <a:avLst/>
          </a:prstGeom>
        </p:spPr>
        <p:txBody>
          <a:bodyPr anchorCtr="0" anchor="t" bIns="487600" lIns="487600" rIns="487600" tIns="4876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1496159" y="2848159"/>
            <a:ext cx="40899001" cy="3665399"/>
          </a:xfrm>
          <a:prstGeom prst="rect">
            <a:avLst/>
          </a:prstGeom>
        </p:spPr>
        <p:txBody>
          <a:bodyPr anchorCtr="0" anchor="t" bIns="487600" lIns="487600" rIns="487600" tIns="4876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1496159" y="7375839"/>
            <a:ext cx="19199399" cy="21864900"/>
          </a:xfrm>
          <a:prstGeom prst="rect">
            <a:avLst/>
          </a:prstGeom>
        </p:spPr>
        <p:txBody>
          <a:bodyPr anchorCtr="0" anchor="t" bIns="487600" lIns="487600" rIns="487600" tIns="487600"/>
          <a:lstStyle>
            <a:lvl1pPr lvl="0">
              <a:spcBef>
                <a:spcPts val="0"/>
              </a:spcBef>
              <a:buSzPct val="100000"/>
              <a:defRPr sz="75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p:txBody>
      </p:sp>
      <p:sp>
        <p:nvSpPr>
          <p:cNvPr id="23" name="Shape 23"/>
          <p:cNvSpPr txBox="1"/>
          <p:nvPr>
            <p:ph idx="2" type="body"/>
          </p:nvPr>
        </p:nvSpPr>
        <p:spPr>
          <a:xfrm>
            <a:off x="23195520" y="7375839"/>
            <a:ext cx="19199399" cy="21864900"/>
          </a:xfrm>
          <a:prstGeom prst="rect">
            <a:avLst/>
          </a:prstGeom>
        </p:spPr>
        <p:txBody>
          <a:bodyPr anchorCtr="0" anchor="t" bIns="487600" lIns="487600" rIns="487600" tIns="487600"/>
          <a:lstStyle>
            <a:lvl1pPr lvl="0">
              <a:spcBef>
                <a:spcPts val="0"/>
              </a:spcBef>
              <a:buSzPct val="100000"/>
              <a:defRPr sz="75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p:txBody>
      </p:sp>
      <p:sp>
        <p:nvSpPr>
          <p:cNvPr id="24" name="Shape 24"/>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1496159" y="2848159"/>
            <a:ext cx="40899001" cy="3665399"/>
          </a:xfrm>
          <a:prstGeom prst="rect">
            <a:avLst/>
          </a:prstGeom>
        </p:spPr>
        <p:txBody>
          <a:bodyPr anchorCtr="0" anchor="t" bIns="487600" lIns="487600" rIns="487600" tIns="4876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1496159" y="3555839"/>
            <a:ext cx="13478400" cy="4836600"/>
          </a:xfrm>
          <a:prstGeom prst="rect">
            <a:avLst/>
          </a:prstGeom>
        </p:spPr>
        <p:txBody>
          <a:bodyPr anchorCtr="0" anchor="b" bIns="487600" lIns="487600" rIns="487600" tIns="487600"/>
          <a:lstStyle>
            <a:lvl1pPr lvl="0">
              <a:spcBef>
                <a:spcPts val="0"/>
              </a:spcBef>
              <a:buSzPct val="100000"/>
              <a:defRPr sz="12800"/>
            </a:lvl1pPr>
            <a:lvl2pPr lvl="1">
              <a:spcBef>
                <a:spcPts val="0"/>
              </a:spcBef>
              <a:buSzPct val="100000"/>
              <a:defRPr sz="12800"/>
            </a:lvl2pPr>
            <a:lvl3pPr lvl="2">
              <a:spcBef>
                <a:spcPts val="0"/>
              </a:spcBef>
              <a:buSzPct val="100000"/>
              <a:defRPr sz="12800"/>
            </a:lvl3pPr>
            <a:lvl4pPr lvl="3">
              <a:spcBef>
                <a:spcPts val="0"/>
              </a:spcBef>
              <a:buSzPct val="100000"/>
              <a:defRPr sz="12800"/>
            </a:lvl4pPr>
            <a:lvl5pPr lvl="4">
              <a:spcBef>
                <a:spcPts val="0"/>
              </a:spcBef>
              <a:buSzPct val="100000"/>
              <a:defRPr sz="12800"/>
            </a:lvl5pPr>
            <a:lvl6pPr lvl="5">
              <a:spcBef>
                <a:spcPts val="0"/>
              </a:spcBef>
              <a:buSzPct val="100000"/>
              <a:defRPr sz="12800"/>
            </a:lvl6pPr>
            <a:lvl7pPr lvl="6">
              <a:spcBef>
                <a:spcPts val="0"/>
              </a:spcBef>
              <a:buSzPct val="100000"/>
              <a:defRPr sz="12800"/>
            </a:lvl7pPr>
            <a:lvl8pPr lvl="7">
              <a:spcBef>
                <a:spcPts val="0"/>
              </a:spcBef>
              <a:buSzPct val="100000"/>
              <a:defRPr sz="12800"/>
            </a:lvl8pPr>
            <a:lvl9pPr lvl="8">
              <a:spcBef>
                <a:spcPts val="0"/>
              </a:spcBef>
              <a:buSzPct val="100000"/>
              <a:defRPr sz="12800"/>
            </a:lvl9pPr>
          </a:lstStyle>
          <a:p/>
        </p:txBody>
      </p:sp>
      <p:sp>
        <p:nvSpPr>
          <p:cNvPr id="30" name="Shape 30"/>
          <p:cNvSpPr txBox="1"/>
          <p:nvPr>
            <p:ph idx="1" type="body"/>
          </p:nvPr>
        </p:nvSpPr>
        <p:spPr>
          <a:xfrm>
            <a:off x="1496159" y="8893439"/>
            <a:ext cx="13478400" cy="20348100"/>
          </a:xfrm>
          <a:prstGeom prst="rect">
            <a:avLst/>
          </a:prstGeom>
        </p:spPr>
        <p:txBody>
          <a:bodyPr anchorCtr="0" anchor="t" bIns="487600" lIns="487600" rIns="487600" tIns="487600"/>
          <a:lstStyle>
            <a:lvl1pPr lvl="0">
              <a:spcBef>
                <a:spcPts val="0"/>
              </a:spcBef>
              <a:buSzPct val="100000"/>
              <a:defRPr sz="64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p:txBody>
      </p:sp>
      <p:sp>
        <p:nvSpPr>
          <p:cNvPr id="31" name="Shape 31"/>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2353200" y="2880959"/>
            <a:ext cx="30565501" cy="26181000"/>
          </a:xfrm>
          <a:prstGeom prst="rect">
            <a:avLst/>
          </a:prstGeom>
        </p:spPr>
        <p:txBody>
          <a:bodyPr anchorCtr="0" anchor="ctr" bIns="487600" lIns="487600" rIns="487600" tIns="487600"/>
          <a:lstStyle>
            <a:lvl1pPr lvl="0">
              <a:spcBef>
                <a:spcPts val="0"/>
              </a:spcBef>
              <a:buSzPct val="100000"/>
              <a:defRPr sz="25600"/>
            </a:lvl1pPr>
            <a:lvl2pPr lvl="1">
              <a:spcBef>
                <a:spcPts val="0"/>
              </a:spcBef>
              <a:buSzPct val="100000"/>
              <a:defRPr sz="25600"/>
            </a:lvl2pPr>
            <a:lvl3pPr lvl="2">
              <a:spcBef>
                <a:spcPts val="0"/>
              </a:spcBef>
              <a:buSzPct val="100000"/>
              <a:defRPr sz="25600"/>
            </a:lvl3pPr>
            <a:lvl4pPr lvl="3">
              <a:spcBef>
                <a:spcPts val="0"/>
              </a:spcBef>
              <a:buSzPct val="100000"/>
              <a:defRPr sz="25600"/>
            </a:lvl4pPr>
            <a:lvl5pPr lvl="4">
              <a:spcBef>
                <a:spcPts val="0"/>
              </a:spcBef>
              <a:buSzPct val="100000"/>
              <a:defRPr sz="25600"/>
            </a:lvl5pPr>
            <a:lvl6pPr lvl="5">
              <a:spcBef>
                <a:spcPts val="0"/>
              </a:spcBef>
              <a:buSzPct val="100000"/>
              <a:defRPr sz="25600"/>
            </a:lvl6pPr>
            <a:lvl7pPr lvl="6">
              <a:spcBef>
                <a:spcPts val="0"/>
              </a:spcBef>
              <a:buSzPct val="100000"/>
              <a:defRPr sz="25600"/>
            </a:lvl7pPr>
            <a:lvl8pPr lvl="7">
              <a:spcBef>
                <a:spcPts val="0"/>
              </a:spcBef>
              <a:buSzPct val="100000"/>
              <a:defRPr sz="25600"/>
            </a:lvl8pPr>
            <a:lvl9pPr lvl="8">
              <a:spcBef>
                <a:spcPts val="0"/>
              </a:spcBef>
              <a:buSzPct val="100000"/>
              <a:defRPr sz="25600"/>
            </a:lvl9pPr>
          </a:lstStyle>
          <a:p/>
        </p:txBody>
      </p:sp>
      <p:sp>
        <p:nvSpPr>
          <p:cNvPr id="34" name="Shape 34"/>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21945600" y="-800"/>
            <a:ext cx="21945599" cy="32918400"/>
          </a:xfrm>
          <a:prstGeom prst="rect">
            <a:avLst/>
          </a:prstGeom>
          <a:solidFill>
            <a:schemeClr val="lt2"/>
          </a:solidFill>
          <a:ln>
            <a:noFill/>
          </a:ln>
        </p:spPr>
        <p:txBody>
          <a:bodyPr anchorCtr="0" anchor="ctr" bIns="487600" lIns="487600" rIns="487600" tIns="487600">
            <a:noAutofit/>
          </a:bodyPr>
          <a:lstStyle/>
          <a:p>
            <a:pPr lvl="0">
              <a:spcBef>
                <a:spcPts val="0"/>
              </a:spcBef>
              <a:buNone/>
            </a:pPr>
            <a:r>
              <a:t/>
            </a:r>
            <a:endParaRPr/>
          </a:p>
        </p:txBody>
      </p:sp>
      <p:sp>
        <p:nvSpPr>
          <p:cNvPr id="37" name="Shape 37"/>
          <p:cNvSpPr txBox="1"/>
          <p:nvPr>
            <p:ph type="title"/>
          </p:nvPr>
        </p:nvSpPr>
        <p:spPr>
          <a:xfrm>
            <a:off x="1274400" y="7892320"/>
            <a:ext cx="19416900" cy="9486599"/>
          </a:xfrm>
          <a:prstGeom prst="rect">
            <a:avLst/>
          </a:prstGeom>
        </p:spPr>
        <p:txBody>
          <a:bodyPr anchorCtr="0" anchor="b" bIns="487600" lIns="487600" rIns="487600" tIns="487600"/>
          <a:lstStyle>
            <a:lvl1pPr lvl="0" algn="ctr">
              <a:spcBef>
                <a:spcPts val="0"/>
              </a:spcBef>
              <a:buSzPct val="100000"/>
              <a:defRPr sz="22400"/>
            </a:lvl1pPr>
            <a:lvl2pPr lvl="1" algn="ctr">
              <a:spcBef>
                <a:spcPts val="0"/>
              </a:spcBef>
              <a:buSzPct val="100000"/>
              <a:defRPr sz="22400"/>
            </a:lvl2pPr>
            <a:lvl3pPr lvl="2" algn="ctr">
              <a:spcBef>
                <a:spcPts val="0"/>
              </a:spcBef>
              <a:buSzPct val="100000"/>
              <a:defRPr sz="22400"/>
            </a:lvl3pPr>
            <a:lvl4pPr lvl="3" algn="ctr">
              <a:spcBef>
                <a:spcPts val="0"/>
              </a:spcBef>
              <a:buSzPct val="100000"/>
              <a:defRPr sz="22400"/>
            </a:lvl4pPr>
            <a:lvl5pPr lvl="4" algn="ctr">
              <a:spcBef>
                <a:spcPts val="0"/>
              </a:spcBef>
              <a:buSzPct val="100000"/>
              <a:defRPr sz="22400"/>
            </a:lvl5pPr>
            <a:lvl6pPr lvl="5" algn="ctr">
              <a:spcBef>
                <a:spcPts val="0"/>
              </a:spcBef>
              <a:buSzPct val="100000"/>
              <a:defRPr sz="22400"/>
            </a:lvl6pPr>
            <a:lvl7pPr lvl="6" algn="ctr">
              <a:spcBef>
                <a:spcPts val="0"/>
              </a:spcBef>
              <a:buSzPct val="100000"/>
              <a:defRPr sz="22400"/>
            </a:lvl7pPr>
            <a:lvl8pPr lvl="7" algn="ctr">
              <a:spcBef>
                <a:spcPts val="0"/>
              </a:spcBef>
              <a:buSzPct val="100000"/>
              <a:defRPr sz="22400"/>
            </a:lvl8pPr>
            <a:lvl9pPr lvl="8" algn="ctr">
              <a:spcBef>
                <a:spcPts val="0"/>
              </a:spcBef>
              <a:buSzPct val="100000"/>
              <a:defRPr sz="22400"/>
            </a:lvl9pPr>
          </a:lstStyle>
          <a:p/>
        </p:txBody>
      </p:sp>
      <p:sp>
        <p:nvSpPr>
          <p:cNvPr id="38" name="Shape 38"/>
          <p:cNvSpPr txBox="1"/>
          <p:nvPr>
            <p:ph idx="1" type="subTitle"/>
          </p:nvPr>
        </p:nvSpPr>
        <p:spPr>
          <a:xfrm>
            <a:off x="1274400" y="17939679"/>
            <a:ext cx="19416900" cy="7904700"/>
          </a:xfrm>
          <a:prstGeom prst="rect">
            <a:avLst/>
          </a:prstGeom>
        </p:spPr>
        <p:txBody>
          <a:bodyPr anchorCtr="0" anchor="t" bIns="487600" lIns="487600" rIns="487600" tIns="487600"/>
          <a:lstStyle>
            <a:lvl1pPr lvl="0" algn="ctr">
              <a:lnSpc>
                <a:spcPct val="100000"/>
              </a:lnSpc>
              <a:spcBef>
                <a:spcPts val="0"/>
              </a:spcBef>
              <a:spcAft>
                <a:spcPts val="0"/>
              </a:spcAft>
              <a:buSzPct val="100000"/>
              <a:buNone/>
              <a:defRPr sz="11200"/>
            </a:lvl1pPr>
            <a:lvl2pPr lvl="1" algn="ctr">
              <a:lnSpc>
                <a:spcPct val="100000"/>
              </a:lnSpc>
              <a:spcBef>
                <a:spcPts val="0"/>
              </a:spcBef>
              <a:spcAft>
                <a:spcPts val="0"/>
              </a:spcAft>
              <a:buSzPct val="100000"/>
              <a:buNone/>
              <a:defRPr sz="11200"/>
            </a:lvl2pPr>
            <a:lvl3pPr lvl="2" algn="ctr">
              <a:lnSpc>
                <a:spcPct val="100000"/>
              </a:lnSpc>
              <a:spcBef>
                <a:spcPts val="0"/>
              </a:spcBef>
              <a:spcAft>
                <a:spcPts val="0"/>
              </a:spcAft>
              <a:buSzPct val="100000"/>
              <a:buNone/>
              <a:defRPr sz="11200"/>
            </a:lvl3pPr>
            <a:lvl4pPr lvl="3" algn="ctr">
              <a:lnSpc>
                <a:spcPct val="100000"/>
              </a:lnSpc>
              <a:spcBef>
                <a:spcPts val="0"/>
              </a:spcBef>
              <a:spcAft>
                <a:spcPts val="0"/>
              </a:spcAft>
              <a:buSzPct val="100000"/>
              <a:buNone/>
              <a:defRPr sz="11200"/>
            </a:lvl4pPr>
            <a:lvl5pPr lvl="4" algn="ctr">
              <a:lnSpc>
                <a:spcPct val="100000"/>
              </a:lnSpc>
              <a:spcBef>
                <a:spcPts val="0"/>
              </a:spcBef>
              <a:spcAft>
                <a:spcPts val="0"/>
              </a:spcAft>
              <a:buSzPct val="100000"/>
              <a:buNone/>
              <a:defRPr sz="11200"/>
            </a:lvl5pPr>
            <a:lvl6pPr lvl="5" algn="ctr">
              <a:lnSpc>
                <a:spcPct val="100000"/>
              </a:lnSpc>
              <a:spcBef>
                <a:spcPts val="0"/>
              </a:spcBef>
              <a:spcAft>
                <a:spcPts val="0"/>
              </a:spcAft>
              <a:buSzPct val="100000"/>
              <a:buNone/>
              <a:defRPr sz="11200"/>
            </a:lvl6pPr>
            <a:lvl7pPr lvl="6" algn="ctr">
              <a:lnSpc>
                <a:spcPct val="100000"/>
              </a:lnSpc>
              <a:spcBef>
                <a:spcPts val="0"/>
              </a:spcBef>
              <a:spcAft>
                <a:spcPts val="0"/>
              </a:spcAft>
              <a:buSzPct val="100000"/>
              <a:buNone/>
              <a:defRPr sz="11200"/>
            </a:lvl7pPr>
            <a:lvl8pPr lvl="7" algn="ctr">
              <a:lnSpc>
                <a:spcPct val="100000"/>
              </a:lnSpc>
              <a:spcBef>
                <a:spcPts val="0"/>
              </a:spcBef>
              <a:spcAft>
                <a:spcPts val="0"/>
              </a:spcAft>
              <a:buSzPct val="100000"/>
              <a:buNone/>
              <a:defRPr sz="11200"/>
            </a:lvl8pPr>
            <a:lvl9pPr lvl="8" algn="ctr">
              <a:lnSpc>
                <a:spcPct val="100000"/>
              </a:lnSpc>
              <a:spcBef>
                <a:spcPts val="0"/>
              </a:spcBef>
              <a:spcAft>
                <a:spcPts val="0"/>
              </a:spcAft>
              <a:buSzPct val="100000"/>
              <a:buNone/>
              <a:defRPr sz="11200"/>
            </a:lvl9pPr>
          </a:lstStyle>
          <a:p/>
        </p:txBody>
      </p:sp>
      <p:sp>
        <p:nvSpPr>
          <p:cNvPr id="39" name="Shape 39"/>
          <p:cNvSpPr txBox="1"/>
          <p:nvPr>
            <p:ph idx="2" type="body"/>
          </p:nvPr>
        </p:nvSpPr>
        <p:spPr>
          <a:xfrm>
            <a:off x="23709600" y="4634080"/>
            <a:ext cx="18417600" cy="23648700"/>
          </a:xfrm>
          <a:prstGeom prst="rect">
            <a:avLst/>
          </a:prstGeom>
        </p:spPr>
        <p:txBody>
          <a:bodyPr anchorCtr="0" anchor="ctr" bIns="487600" lIns="487600" rIns="487600" tIns="4876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1496159" y="27075681"/>
            <a:ext cx="28794299" cy="3872699"/>
          </a:xfrm>
          <a:prstGeom prst="rect">
            <a:avLst/>
          </a:prstGeom>
        </p:spPr>
        <p:txBody>
          <a:bodyPr anchorCtr="0" anchor="ctr" bIns="487600" lIns="487600" rIns="487600" tIns="487600"/>
          <a:lstStyle>
            <a:lvl1pPr lvl="0">
              <a:lnSpc>
                <a:spcPct val="100000"/>
              </a:lnSpc>
              <a:spcBef>
                <a:spcPts val="0"/>
              </a:spcBef>
              <a:spcAft>
                <a:spcPts val="0"/>
              </a:spcAft>
              <a:buNone/>
              <a:defRPr/>
            </a:lvl1pPr>
          </a:lstStyle>
          <a:p/>
        </p:txBody>
      </p:sp>
      <p:sp>
        <p:nvSpPr>
          <p:cNvPr id="43" name="Shape 43"/>
          <p:cNvSpPr txBox="1"/>
          <p:nvPr>
            <p:ph idx="12" type="sldNum"/>
          </p:nvPr>
        </p:nvSpPr>
        <p:spPr>
          <a:xfrm>
            <a:off x="40667796" y="29844587"/>
            <a:ext cx="2633700" cy="2519099"/>
          </a:xfrm>
          <a:prstGeom prst="rect">
            <a:avLst/>
          </a:prstGeom>
        </p:spPr>
        <p:txBody>
          <a:bodyPr anchorCtr="0" anchor="ctr" bIns="487600" lIns="487600" rIns="487600" tIns="487600">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496159" y="2848159"/>
            <a:ext cx="40899001" cy="3665399"/>
          </a:xfrm>
          <a:prstGeom prst="rect">
            <a:avLst/>
          </a:prstGeom>
          <a:noFill/>
          <a:ln>
            <a:noFill/>
          </a:ln>
        </p:spPr>
        <p:txBody>
          <a:bodyPr anchorCtr="0" anchor="t" bIns="487600" lIns="487600" rIns="487600" tIns="487600"/>
          <a:lstStyle>
            <a:lvl1pPr lvl="0">
              <a:spcBef>
                <a:spcPts val="0"/>
              </a:spcBef>
              <a:buClr>
                <a:schemeClr val="dk1"/>
              </a:buClr>
              <a:buSzPct val="100000"/>
              <a:buNone/>
              <a:defRPr sz="14900">
                <a:solidFill>
                  <a:schemeClr val="dk1"/>
                </a:solidFill>
              </a:defRPr>
            </a:lvl1pPr>
            <a:lvl2pPr lvl="1">
              <a:spcBef>
                <a:spcPts val="0"/>
              </a:spcBef>
              <a:buClr>
                <a:schemeClr val="dk1"/>
              </a:buClr>
              <a:buSzPct val="100000"/>
              <a:buNone/>
              <a:defRPr sz="14900">
                <a:solidFill>
                  <a:schemeClr val="dk1"/>
                </a:solidFill>
              </a:defRPr>
            </a:lvl2pPr>
            <a:lvl3pPr lvl="2">
              <a:spcBef>
                <a:spcPts val="0"/>
              </a:spcBef>
              <a:buClr>
                <a:schemeClr val="dk1"/>
              </a:buClr>
              <a:buSzPct val="100000"/>
              <a:buNone/>
              <a:defRPr sz="14900">
                <a:solidFill>
                  <a:schemeClr val="dk1"/>
                </a:solidFill>
              </a:defRPr>
            </a:lvl3pPr>
            <a:lvl4pPr lvl="3">
              <a:spcBef>
                <a:spcPts val="0"/>
              </a:spcBef>
              <a:buClr>
                <a:schemeClr val="dk1"/>
              </a:buClr>
              <a:buSzPct val="100000"/>
              <a:buNone/>
              <a:defRPr sz="14900">
                <a:solidFill>
                  <a:schemeClr val="dk1"/>
                </a:solidFill>
              </a:defRPr>
            </a:lvl4pPr>
            <a:lvl5pPr lvl="4">
              <a:spcBef>
                <a:spcPts val="0"/>
              </a:spcBef>
              <a:buClr>
                <a:schemeClr val="dk1"/>
              </a:buClr>
              <a:buSzPct val="100000"/>
              <a:buNone/>
              <a:defRPr sz="14900">
                <a:solidFill>
                  <a:schemeClr val="dk1"/>
                </a:solidFill>
              </a:defRPr>
            </a:lvl5pPr>
            <a:lvl6pPr lvl="5">
              <a:spcBef>
                <a:spcPts val="0"/>
              </a:spcBef>
              <a:buClr>
                <a:schemeClr val="dk1"/>
              </a:buClr>
              <a:buSzPct val="100000"/>
              <a:buNone/>
              <a:defRPr sz="14900">
                <a:solidFill>
                  <a:schemeClr val="dk1"/>
                </a:solidFill>
              </a:defRPr>
            </a:lvl6pPr>
            <a:lvl7pPr lvl="6">
              <a:spcBef>
                <a:spcPts val="0"/>
              </a:spcBef>
              <a:buClr>
                <a:schemeClr val="dk1"/>
              </a:buClr>
              <a:buSzPct val="100000"/>
              <a:buNone/>
              <a:defRPr sz="14900">
                <a:solidFill>
                  <a:schemeClr val="dk1"/>
                </a:solidFill>
              </a:defRPr>
            </a:lvl7pPr>
            <a:lvl8pPr lvl="7">
              <a:spcBef>
                <a:spcPts val="0"/>
              </a:spcBef>
              <a:buClr>
                <a:schemeClr val="dk1"/>
              </a:buClr>
              <a:buSzPct val="100000"/>
              <a:buNone/>
              <a:defRPr sz="14900">
                <a:solidFill>
                  <a:schemeClr val="dk1"/>
                </a:solidFill>
              </a:defRPr>
            </a:lvl8pPr>
            <a:lvl9pPr lvl="8">
              <a:spcBef>
                <a:spcPts val="0"/>
              </a:spcBef>
              <a:buClr>
                <a:schemeClr val="dk1"/>
              </a:buClr>
              <a:buSzPct val="100000"/>
              <a:buNone/>
              <a:defRPr sz="14900">
                <a:solidFill>
                  <a:schemeClr val="dk1"/>
                </a:solidFill>
              </a:defRPr>
            </a:lvl9pPr>
          </a:lstStyle>
          <a:p/>
        </p:txBody>
      </p:sp>
      <p:sp>
        <p:nvSpPr>
          <p:cNvPr id="7" name="Shape 7"/>
          <p:cNvSpPr txBox="1"/>
          <p:nvPr>
            <p:ph idx="1" type="body"/>
          </p:nvPr>
        </p:nvSpPr>
        <p:spPr>
          <a:xfrm>
            <a:off x="1496159" y="7375839"/>
            <a:ext cx="40899001" cy="21864900"/>
          </a:xfrm>
          <a:prstGeom prst="rect">
            <a:avLst/>
          </a:prstGeom>
          <a:noFill/>
          <a:ln>
            <a:noFill/>
          </a:ln>
        </p:spPr>
        <p:txBody>
          <a:bodyPr anchorCtr="0" anchor="t" bIns="487600" lIns="487600" rIns="487600" tIns="487600"/>
          <a:lstStyle>
            <a:lvl1pPr lvl="0">
              <a:lnSpc>
                <a:spcPct val="115000"/>
              </a:lnSpc>
              <a:spcBef>
                <a:spcPts val="0"/>
              </a:spcBef>
              <a:spcAft>
                <a:spcPts val="8500"/>
              </a:spcAft>
              <a:buClr>
                <a:schemeClr val="dk2"/>
              </a:buClr>
              <a:buSzPct val="100000"/>
              <a:defRPr sz="9600">
                <a:solidFill>
                  <a:schemeClr val="dk2"/>
                </a:solidFill>
              </a:defRPr>
            </a:lvl1pPr>
            <a:lvl2pPr lvl="1">
              <a:lnSpc>
                <a:spcPct val="115000"/>
              </a:lnSpc>
              <a:spcBef>
                <a:spcPts val="0"/>
              </a:spcBef>
              <a:spcAft>
                <a:spcPts val="8500"/>
              </a:spcAft>
              <a:buClr>
                <a:schemeClr val="dk2"/>
              </a:buClr>
              <a:buSzPct val="100000"/>
              <a:defRPr sz="7500">
                <a:solidFill>
                  <a:schemeClr val="dk2"/>
                </a:solidFill>
              </a:defRPr>
            </a:lvl2pPr>
            <a:lvl3pPr lvl="2">
              <a:lnSpc>
                <a:spcPct val="115000"/>
              </a:lnSpc>
              <a:spcBef>
                <a:spcPts val="0"/>
              </a:spcBef>
              <a:spcAft>
                <a:spcPts val="8500"/>
              </a:spcAft>
              <a:buClr>
                <a:schemeClr val="dk2"/>
              </a:buClr>
              <a:buSzPct val="100000"/>
              <a:defRPr sz="7500">
                <a:solidFill>
                  <a:schemeClr val="dk2"/>
                </a:solidFill>
              </a:defRPr>
            </a:lvl3pPr>
            <a:lvl4pPr lvl="3">
              <a:lnSpc>
                <a:spcPct val="115000"/>
              </a:lnSpc>
              <a:spcBef>
                <a:spcPts val="0"/>
              </a:spcBef>
              <a:spcAft>
                <a:spcPts val="8500"/>
              </a:spcAft>
              <a:buClr>
                <a:schemeClr val="dk2"/>
              </a:buClr>
              <a:buSzPct val="100000"/>
              <a:defRPr sz="7500">
                <a:solidFill>
                  <a:schemeClr val="dk2"/>
                </a:solidFill>
              </a:defRPr>
            </a:lvl4pPr>
            <a:lvl5pPr lvl="4">
              <a:lnSpc>
                <a:spcPct val="115000"/>
              </a:lnSpc>
              <a:spcBef>
                <a:spcPts val="0"/>
              </a:spcBef>
              <a:spcAft>
                <a:spcPts val="8500"/>
              </a:spcAft>
              <a:buClr>
                <a:schemeClr val="dk2"/>
              </a:buClr>
              <a:buSzPct val="100000"/>
              <a:defRPr sz="7500">
                <a:solidFill>
                  <a:schemeClr val="dk2"/>
                </a:solidFill>
              </a:defRPr>
            </a:lvl5pPr>
            <a:lvl6pPr lvl="5">
              <a:lnSpc>
                <a:spcPct val="115000"/>
              </a:lnSpc>
              <a:spcBef>
                <a:spcPts val="0"/>
              </a:spcBef>
              <a:spcAft>
                <a:spcPts val="8500"/>
              </a:spcAft>
              <a:buClr>
                <a:schemeClr val="dk2"/>
              </a:buClr>
              <a:buSzPct val="100000"/>
              <a:defRPr sz="7500">
                <a:solidFill>
                  <a:schemeClr val="dk2"/>
                </a:solidFill>
              </a:defRPr>
            </a:lvl6pPr>
            <a:lvl7pPr lvl="6">
              <a:lnSpc>
                <a:spcPct val="115000"/>
              </a:lnSpc>
              <a:spcBef>
                <a:spcPts val="0"/>
              </a:spcBef>
              <a:spcAft>
                <a:spcPts val="8500"/>
              </a:spcAft>
              <a:buClr>
                <a:schemeClr val="dk2"/>
              </a:buClr>
              <a:buSzPct val="100000"/>
              <a:defRPr sz="7500">
                <a:solidFill>
                  <a:schemeClr val="dk2"/>
                </a:solidFill>
              </a:defRPr>
            </a:lvl7pPr>
            <a:lvl8pPr lvl="7">
              <a:lnSpc>
                <a:spcPct val="115000"/>
              </a:lnSpc>
              <a:spcBef>
                <a:spcPts val="0"/>
              </a:spcBef>
              <a:spcAft>
                <a:spcPts val="8500"/>
              </a:spcAft>
              <a:buClr>
                <a:schemeClr val="dk2"/>
              </a:buClr>
              <a:buSzPct val="100000"/>
              <a:defRPr sz="7500">
                <a:solidFill>
                  <a:schemeClr val="dk2"/>
                </a:solidFill>
              </a:defRPr>
            </a:lvl8pPr>
            <a:lvl9pPr lvl="8">
              <a:lnSpc>
                <a:spcPct val="115000"/>
              </a:lnSpc>
              <a:spcBef>
                <a:spcPts val="0"/>
              </a:spcBef>
              <a:spcAft>
                <a:spcPts val="8500"/>
              </a:spcAft>
              <a:buClr>
                <a:schemeClr val="dk2"/>
              </a:buClr>
              <a:buSzPct val="100000"/>
              <a:defRPr sz="7500">
                <a:solidFill>
                  <a:schemeClr val="dk2"/>
                </a:solidFill>
              </a:defRPr>
            </a:lvl9pPr>
          </a:lstStyle>
          <a:p/>
        </p:txBody>
      </p:sp>
      <p:sp>
        <p:nvSpPr>
          <p:cNvPr id="8" name="Shape 8"/>
          <p:cNvSpPr txBox="1"/>
          <p:nvPr>
            <p:ph idx="12" type="sldNum"/>
          </p:nvPr>
        </p:nvSpPr>
        <p:spPr>
          <a:xfrm>
            <a:off x="40667796" y="29844587"/>
            <a:ext cx="2633700" cy="2519099"/>
          </a:xfrm>
          <a:prstGeom prst="rect">
            <a:avLst/>
          </a:prstGeom>
          <a:noFill/>
          <a:ln>
            <a:noFill/>
          </a:ln>
        </p:spPr>
        <p:txBody>
          <a:bodyPr anchorCtr="0" anchor="ctr" bIns="487600" lIns="487600" rIns="487600" tIns="487600">
            <a:noAutofit/>
          </a:bodyPr>
          <a:lstStyle/>
          <a:p>
            <a:pPr lvl="0" algn="r">
              <a:spcBef>
                <a:spcPts val="0"/>
              </a:spcBef>
              <a:buNone/>
            </a:pPr>
            <a:fld id="{00000000-1234-1234-1234-123412341234}" type="slidenum">
              <a:rPr lang="en" sz="53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40" Type="http://schemas.openxmlformats.org/officeDocument/2006/relationships/image" Target="../media/image34.png"/><Relationship Id="rId20" Type="http://schemas.openxmlformats.org/officeDocument/2006/relationships/image" Target="../media/image08.png"/><Relationship Id="rId42" Type="http://schemas.openxmlformats.org/officeDocument/2006/relationships/image" Target="../media/image31.jpg"/><Relationship Id="rId41" Type="http://schemas.openxmlformats.org/officeDocument/2006/relationships/image" Target="../media/image35.png"/><Relationship Id="rId22" Type="http://schemas.openxmlformats.org/officeDocument/2006/relationships/image" Target="../media/image14.jpg"/><Relationship Id="rId44" Type="http://schemas.openxmlformats.org/officeDocument/2006/relationships/image" Target="../media/image36.jpg"/><Relationship Id="rId21" Type="http://schemas.openxmlformats.org/officeDocument/2006/relationships/image" Target="../media/image30.png"/><Relationship Id="rId43" Type="http://schemas.openxmlformats.org/officeDocument/2006/relationships/image" Target="../media/image33.jpg"/><Relationship Id="rId24" Type="http://schemas.openxmlformats.org/officeDocument/2006/relationships/image" Target="../media/image17.jpg"/><Relationship Id="rId23" Type="http://schemas.openxmlformats.org/officeDocument/2006/relationships/image" Target="../media/image11.png"/><Relationship Id="rId45"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png"/><Relationship Id="rId4" Type="http://schemas.openxmlformats.org/officeDocument/2006/relationships/image" Target="../media/image01.png"/><Relationship Id="rId9" Type="http://schemas.openxmlformats.org/officeDocument/2006/relationships/image" Target="../media/image03.jpg"/><Relationship Id="rId26" Type="http://schemas.openxmlformats.org/officeDocument/2006/relationships/image" Target="../media/image32.jpg"/><Relationship Id="rId25" Type="http://schemas.openxmlformats.org/officeDocument/2006/relationships/image" Target="../media/image13.jpg"/><Relationship Id="rId28" Type="http://schemas.openxmlformats.org/officeDocument/2006/relationships/image" Target="../media/image16.jpg"/><Relationship Id="rId27" Type="http://schemas.openxmlformats.org/officeDocument/2006/relationships/image" Target="../media/image15.png"/><Relationship Id="rId5" Type="http://schemas.openxmlformats.org/officeDocument/2006/relationships/image" Target="../media/image06.jpg"/><Relationship Id="rId6" Type="http://schemas.openxmlformats.org/officeDocument/2006/relationships/image" Target="../media/image40.jpg"/><Relationship Id="rId29" Type="http://schemas.openxmlformats.org/officeDocument/2006/relationships/image" Target="../media/image18.png"/><Relationship Id="rId7" Type="http://schemas.openxmlformats.org/officeDocument/2006/relationships/image" Target="../media/image00.png"/><Relationship Id="rId8" Type="http://schemas.openxmlformats.org/officeDocument/2006/relationships/image" Target="../media/image10.jpg"/><Relationship Id="rId31" Type="http://schemas.openxmlformats.org/officeDocument/2006/relationships/image" Target="../media/image20.png"/><Relationship Id="rId30" Type="http://schemas.openxmlformats.org/officeDocument/2006/relationships/image" Target="../media/image19.png"/><Relationship Id="rId11" Type="http://schemas.openxmlformats.org/officeDocument/2006/relationships/image" Target="../media/image38.jpg"/><Relationship Id="rId33" Type="http://schemas.openxmlformats.org/officeDocument/2006/relationships/image" Target="../media/image23.png"/><Relationship Id="rId10" Type="http://schemas.openxmlformats.org/officeDocument/2006/relationships/image" Target="../media/image27.jpg"/><Relationship Id="rId32" Type="http://schemas.openxmlformats.org/officeDocument/2006/relationships/image" Target="../media/image21.png"/><Relationship Id="rId13" Type="http://schemas.openxmlformats.org/officeDocument/2006/relationships/image" Target="../media/image02.png"/><Relationship Id="rId35" Type="http://schemas.openxmlformats.org/officeDocument/2006/relationships/image" Target="../media/image28.png"/><Relationship Id="rId12" Type="http://schemas.openxmlformats.org/officeDocument/2006/relationships/image" Target="../media/image12.jpg"/><Relationship Id="rId34" Type="http://schemas.openxmlformats.org/officeDocument/2006/relationships/image" Target="../media/image22.png"/><Relationship Id="rId15" Type="http://schemas.openxmlformats.org/officeDocument/2006/relationships/image" Target="../media/image39.png"/><Relationship Id="rId37" Type="http://schemas.openxmlformats.org/officeDocument/2006/relationships/image" Target="../media/image25.jpg"/><Relationship Id="rId14" Type="http://schemas.openxmlformats.org/officeDocument/2006/relationships/image" Target="../media/image05.png"/><Relationship Id="rId36" Type="http://schemas.openxmlformats.org/officeDocument/2006/relationships/image" Target="../media/image24.png"/><Relationship Id="rId17" Type="http://schemas.openxmlformats.org/officeDocument/2006/relationships/image" Target="../media/image41.png"/><Relationship Id="rId39" Type="http://schemas.openxmlformats.org/officeDocument/2006/relationships/image" Target="../media/image29.png"/><Relationship Id="rId16" Type="http://schemas.openxmlformats.org/officeDocument/2006/relationships/image" Target="../media/image04.png"/><Relationship Id="rId38" Type="http://schemas.openxmlformats.org/officeDocument/2006/relationships/image" Target="../media/image26.png"/><Relationship Id="rId19" Type="http://schemas.openxmlformats.org/officeDocument/2006/relationships/image" Target="../media/image07.jpg"/><Relationship Id="rId18"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53"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b="0" l="0" r="11691" t="0"/>
          <a:stretch/>
        </p:blipFill>
        <p:spPr>
          <a:xfrm>
            <a:off x="0" y="0"/>
            <a:ext cx="43891195" cy="32918403"/>
          </a:xfrm>
          <a:prstGeom prst="rect">
            <a:avLst/>
          </a:prstGeom>
          <a:noFill/>
          <a:ln>
            <a:noFill/>
          </a:ln>
        </p:spPr>
      </p:pic>
      <p:sp>
        <p:nvSpPr>
          <p:cNvPr id="55" name="Shape 55"/>
          <p:cNvSpPr/>
          <p:nvPr/>
        </p:nvSpPr>
        <p:spPr>
          <a:xfrm>
            <a:off x="15256200" y="10706925"/>
            <a:ext cx="13586999" cy="11826900"/>
          </a:xfrm>
          <a:prstGeom prst="rect">
            <a:avLst/>
          </a:prstGeom>
          <a:solidFill>
            <a:srgbClr val="B6B6B6">
              <a:alpha val="4431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 name="Shape 56"/>
          <p:cNvSpPr/>
          <p:nvPr/>
        </p:nvSpPr>
        <p:spPr>
          <a:xfrm>
            <a:off x="29650175" y="727125"/>
            <a:ext cx="13112999" cy="15123600"/>
          </a:xfrm>
          <a:prstGeom prst="rect">
            <a:avLst/>
          </a:prstGeom>
          <a:solidFill>
            <a:srgbClr val="B6B6B6">
              <a:alpha val="4431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 name="Shape 57"/>
          <p:cNvSpPr/>
          <p:nvPr/>
        </p:nvSpPr>
        <p:spPr>
          <a:xfrm>
            <a:off x="35820500" y="812350"/>
            <a:ext cx="6862800" cy="4831499"/>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 name="Shape 58"/>
          <p:cNvSpPr/>
          <p:nvPr/>
        </p:nvSpPr>
        <p:spPr>
          <a:xfrm>
            <a:off x="850550" y="733842"/>
            <a:ext cx="13586999" cy="6211499"/>
          </a:xfrm>
          <a:prstGeom prst="rect">
            <a:avLst/>
          </a:prstGeom>
          <a:solidFill>
            <a:srgbClr val="ABABAB">
              <a:alpha val="4431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 name="Shape 59"/>
          <p:cNvSpPr/>
          <p:nvPr/>
        </p:nvSpPr>
        <p:spPr>
          <a:xfrm>
            <a:off x="15256200" y="727125"/>
            <a:ext cx="13586999" cy="9365700"/>
          </a:xfrm>
          <a:prstGeom prst="rect">
            <a:avLst/>
          </a:prstGeom>
          <a:solidFill>
            <a:srgbClr val="B6B6B6">
              <a:alpha val="4431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60" name="Shape 60"/>
          <p:cNvSpPr/>
          <p:nvPr/>
        </p:nvSpPr>
        <p:spPr>
          <a:xfrm>
            <a:off x="15256200" y="23144450"/>
            <a:ext cx="13586999" cy="9052200"/>
          </a:xfrm>
          <a:prstGeom prst="rect">
            <a:avLst/>
          </a:prstGeom>
          <a:solidFill>
            <a:srgbClr val="B6B6B6">
              <a:alpha val="4431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rgbClr val="000000"/>
              </a:buClr>
              <a:buFont typeface="Arial"/>
              <a:buNone/>
            </a:pPr>
            <a:r>
              <a:t/>
            </a:r>
            <a:endParaRPr/>
          </a:p>
        </p:txBody>
      </p:sp>
      <p:sp>
        <p:nvSpPr>
          <p:cNvPr id="61" name="Shape 61"/>
          <p:cNvSpPr txBox="1"/>
          <p:nvPr/>
        </p:nvSpPr>
        <p:spPr>
          <a:xfrm>
            <a:off x="862212" y="796100"/>
            <a:ext cx="13586999" cy="3768599"/>
          </a:xfrm>
          <a:prstGeom prst="rect">
            <a:avLst/>
          </a:prstGeom>
          <a:noFill/>
          <a:ln>
            <a:noFill/>
          </a:ln>
        </p:spPr>
        <p:txBody>
          <a:bodyPr anchorCtr="0" anchor="t" bIns="91425" lIns="91425" rIns="91425" tIns="91425">
            <a:noAutofit/>
          </a:bodyPr>
          <a:lstStyle/>
          <a:p>
            <a:pPr lvl="0">
              <a:spcBef>
                <a:spcPts val="0"/>
              </a:spcBef>
              <a:buNone/>
            </a:pPr>
            <a:r>
              <a:rPr b="1" lang="en" sz="7200">
                <a:solidFill>
                  <a:schemeClr val="lt1"/>
                </a:solidFill>
                <a:latin typeface="Open Sans"/>
                <a:ea typeface="Open Sans"/>
                <a:cs typeface="Open Sans"/>
                <a:sym typeface="Open Sans"/>
              </a:rPr>
              <a:t>Integrating Ecology and Evolution Using the Dynamic Landscape of Hawaii</a:t>
            </a:r>
          </a:p>
        </p:txBody>
      </p:sp>
      <p:sp>
        <p:nvSpPr>
          <p:cNvPr id="62" name="Shape 62"/>
          <p:cNvSpPr txBox="1"/>
          <p:nvPr/>
        </p:nvSpPr>
        <p:spPr>
          <a:xfrm>
            <a:off x="15669950" y="809100"/>
            <a:ext cx="5972400" cy="3125700"/>
          </a:xfrm>
          <a:prstGeom prst="rect">
            <a:avLst/>
          </a:prstGeom>
          <a:noFill/>
          <a:ln>
            <a:noFill/>
          </a:ln>
        </p:spPr>
        <p:txBody>
          <a:bodyPr anchorCtr="0" anchor="t" bIns="91425" lIns="91425" rIns="91425" tIns="91425">
            <a:noAutofit/>
          </a:bodyPr>
          <a:lstStyle/>
          <a:p>
            <a:pPr lvl="0" rtl="0">
              <a:spcBef>
                <a:spcPts val="0"/>
              </a:spcBef>
              <a:buNone/>
            </a:pPr>
            <a:r>
              <a:rPr lang="en" sz="9600">
                <a:solidFill>
                  <a:srgbClr val="FFFFFF"/>
                </a:solidFill>
                <a:latin typeface="Oswald"/>
                <a:ea typeface="Oswald"/>
                <a:cs typeface="Oswald"/>
                <a:sym typeface="Oswald"/>
              </a:rPr>
              <a:t>Population Genomics</a:t>
            </a:r>
          </a:p>
          <a:p>
            <a:pPr lvl="0">
              <a:spcBef>
                <a:spcPts val="0"/>
              </a:spcBef>
              <a:buNone/>
            </a:pPr>
            <a:r>
              <a:t/>
            </a:r>
            <a:endParaRPr sz="9600">
              <a:latin typeface="Oswald"/>
              <a:ea typeface="Oswald"/>
              <a:cs typeface="Oswald"/>
              <a:sym typeface="Oswald"/>
            </a:endParaRPr>
          </a:p>
        </p:txBody>
      </p:sp>
      <p:sp>
        <p:nvSpPr>
          <p:cNvPr id="63" name="Shape 63"/>
          <p:cNvSpPr txBox="1"/>
          <p:nvPr/>
        </p:nvSpPr>
        <p:spPr>
          <a:xfrm>
            <a:off x="15330175" y="23190150"/>
            <a:ext cx="11799599" cy="2299199"/>
          </a:xfrm>
          <a:prstGeom prst="rect">
            <a:avLst/>
          </a:prstGeom>
          <a:noFill/>
          <a:ln>
            <a:noFill/>
          </a:ln>
        </p:spPr>
        <p:txBody>
          <a:bodyPr anchorCtr="0" anchor="t" bIns="91425" lIns="91425" rIns="91425" tIns="91425">
            <a:noAutofit/>
          </a:bodyPr>
          <a:lstStyle/>
          <a:p>
            <a:pPr lvl="0" rtl="0">
              <a:spcBef>
                <a:spcPts val="0"/>
              </a:spcBef>
              <a:buNone/>
            </a:pPr>
            <a:r>
              <a:rPr lang="en" sz="9600">
                <a:solidFill>
                  <a:srgbClr val="FFFFFF"/>
                </a:solidFill>
                <a:latin typeface="Oswald"/>
                <a:ea typeface="Oswald"/>
                <a:cs typeface="Oswald"/>
                <a:sym typeface="Oswald"/>
              </a:rPr>
              <a:t>High throughput ecology</a:t>
            </a:r>
          </a:p>
        </p:txBody>
      </p:sp>
      <p:sp>
        <p:nvSpPr>
          <p:cNvPr id="64" name="Shape 64"/>
          <p:cNvSpPr txBox="1"/>
          <p:nvPr/>
        </p:nvSpPr>
        <p:spPr>
          <a:xfrm>
            <a:off x="30011500" y="656700"/>
            <a:ext cx="6019200" cy="3125700"/>
          </a:xfrm>
          <a:prstGeom prst="rect">
            <a:avLst/>
          </a:prstGeom>
          <a:noFill/>
          <a:ln>
            <a:noFill/>
          </a:ln>
        </p:spPr>
        <p:txBody>
          <a:bodyPr anchorCtr="0" anchor="t" bIns="91425" lIns="91425" rIns="91425" tIns="91425">
            <a:noAutofit/>
          </a:bodyPr>
          <a:lstStyle/>
          <a:p>
            <a:pPr lvl="0" rtl="0">
              <a:spcBef>
                <a:spcPts val="0"/>
              </a:spcBef>
              <a:buNone/>
            </a:pPr>
            <a:r>
              <a:rPr lang="en" sz="9600">
                <a:solidFill>
                  <a:srgbClr val="FFFFFF"/>
                </a:solidFill>
                <a:latin typeface="Oswald"/>
                <a:ea typeface="Oswald"/>
                <a:cs typeface="Oswald"/>
                <a:sym typeface="Oswald"/>
              </a:rPr>
              <a:t>Community Structure</a:t>
            </a:r>
          </a:p>
        </p:txBody>
      </p:sp>
      <p:sp>
        <p:nvSpPr>
          <p:cNvPr id="65" name="Shape 65"/>
          <p:cNvSpPr txBox="1"/>
          <p:nvPr/>
        </p:nvSpPr>
        <p:spPr>
          <a:xfrm>
            <a:off x="862212" y="4222275"/>
            <a:ext cx="13586999" cy="2632800"/>
          </a:xfrm>
          <a:prstGeom prst="rect">
            <a:avLst/>
          </a:prstGeom>
          <a:noFill/>
          <a:ln>
            <a:noFill/>
          </a:ln>
        </p:spPr>
        <p:txBody>
          <a:bodyPr anchorCtr="0" anchor="t" bIns="91425" lIns="91425" rIns="91425" tIns="91425">
            <a:noAutofit/>
          </a:bodyPr>
          <a:lstStyle/>
          <a:p>
            <a:pPr lvl="0" rtl="0">
              <a:spcBef>
                <a:spcPts val="0"/>
              </a:spcBef>
              <a:buNone/>
            </a:pPr>
            <a:r>
              <a:rPr b="1" lang="en" sz="2800">
                <a:solidFill>
                  <a:schemeClr val="lt1"/>
                </a:solidFill>
                <a:latin typeface="Open Sans"/>
                <a:ea typeface="Open Sans"/>
                <a:cs typeface="Open Sans"/>
                <a:sym typeface="Open Sans"/>
              </a:rPr>
              <a:t>Andy Rominger, Jun Ying Lim, Henrik Krehenwinkel</a:t>
            </a:r>
            <a:r>
              <a:rPr lang="en" sz="2800">
                <a:solidFill>
                  <a:schemeClr val="lt1"/>
                </a:solidFill>
                <a:latin typeface="Open Sans"/>
                <a:ea typeface="Open Sans"/>
                <a:cs typeface="Open Sans"/>
                <a:sym typeface="Open Sans"/>
              </a:rPr>
              <a:t>, Ellie Armstrong, Greg Asner, Gordon Bennett, Cerise Chen, Darko Cotoras, Curtis Ewing, Kari Goodman, Natalie Graham, John Harte, Tyler Linderoth, Jon Lambert, Neo Martinez, Rasmus Nielsen, Patrick O'Grady, Diana Percy, Don Price, Stefan Prost, George Roderick, Kerry Shaw, Monica Sheffer, Madeline Stark, Elske Tielens, Elliot Thompson &amp; Fernanda Valdovinos, </a:t>
            </a:r>
            <a:r>
              <a:rPr b="1" lang="en" sz="2800">
                <a:solidFill>
                  <a:schemeClr val="lt1"/>
                </a:solidFill>
                <a:latin typeface="Open Sans"/>
                <a:ea typeface="Open Sans"/>
                <a:cs typeface="Open Sans"/>
                <a:sym typeface="Open Sans"/>
              </a:rPr>
              <a:t>Rosemary Gillespie &amp; Daniel Gruner</a:t>
            </a:r>
          </a:p>
        </p:txBody>
      </p:sp>
      <p:sp>
        <p:nvSpPr>
          <p:cNvPr id="66" name="Shape 66"/>
          <p:cNvSpPr/>
          <p:nvPr/>
        </p:nvSpPr>
        <p:spPr>
          <a:xfrm>
            <a:off x="862225" y="18027350"/>
            <a:ext cx="13586999" cy="14169300"/>
          </a:xfrm>
          <a:prstGeom prst="rect">
            <a:avLst/>
          </a:prstGeom>
          <a:solidFill>
            <a:srgbClr val="B6B6B6">
              <a:alpha val="4431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67" name="Shape 67"/>
          <p:cNvSpPr txBox="1"/>
          <p:nvPr/>
        </p:nvSpPr>
        <p:spPr>
          <a:xfrm>
            <a:off x="1068500" y="18027350"/>
            <a:ext cx="5972400" cy="1656899"/>
          </a:xfrm>
          <a:prstGeom prst="rect">
            <a:avLst/>
          </a:prstGeom>
          <a:noFill/>
          <a:ln>
            <a:noFill/>
          </a:ln>
        </p:spPr>
        <p:txBody>
          <a:bodyPr anchorCtr="0" anchor="t" bIns="91425" lIns="91425" rIns="91425" tIns="91425">
            <a:noAutofit/>
          </a:bodyPr>
          <a:lstStyle/>
          <a:p>
            <a:pPr lvl="0" rtl="0">
              <a:spcBef>
                <a:spcPts val="0"/>
              </a:spcBef>
              <a:buNone/>
            </a:pPr>
            <a:r>
              <a:rPr lang="en" sz="9600">
                <a:solidFill>
                  <a:srgbClr val="FFFFFF"/>
                </a:solidFill>
                <a:latin typeface="Oswald"/>
                <a:ea typeface="Oswald"/>
                <a:cs typeface="Oswald"/>
                <a:sym typeface="Oswald"/>
              </a:rPr>
              <a:t>Food webs</a:t>
            </a:r>
          </a:p>
          <a:p>
            <a:pPr lvl="0" rtl="0">
              <a:spcBef>
                <a:spcPts val="0"/>
              </a:spcBef>
              <a:buNone/>
            </a:pPr>
            <a:r>
              <a:t/>
            </a:r>
            <a:endParaRPr sz="9600">
              <a:latin typeface="Oswald"/>
              <a:ea typeface="Oswald"/>
              <a:cs typeface="Oswald"/>
              <a:sym typeface="Oswald"/>
            </a:endParaRPr>
          </a:p>
        </p:txBody>
      </p:sp>
      <p:grpSp>
        <p:nvGrpSpPr>
          <p:cNvPr id="68" name="Shape 68"/>
          <p:cNvGrpSpPr/>
          <p:nvPr/>
        </p:nvGrpSpPr>
        <p:grpSpPr>
          <a:xfrm>
            <a:off x="22427798" y="986034"/>
            <a:ext cx="6113100" cy="5364909"/>
            <a:chOff x="22427798" y="1299534"/>
            <a:chExt cx="6113100" cy="5364909"/>
          </a:xfrm>
        </p:grpSpPr>
        <p:pic>
          <p:nvPicPr>
            <p:cNvPr id="69" name="Shape 69"/>
            <p:cNvPicPr preferRelativeResize="0"/>
            <p:nvPr/>
          </p:nvPicPr>
          <p:blipFill rotWithShape="1">
            <a:blip r:embed="rId4">
              <a:alphaModFix/>
            </a:blip>
            <a:srcRect b="0" l="4688" r="9290" t="852"/>
            <a:stretch/>
          </p:blipFill>
          <p:spPr>
            <a:xfrm>
              <a:off x="22427798" y="1299534"/>
              <a:ext cx="6113100" cy="5364909"/>
            </a:xfrm>
            <a:prstGeom prst="rect">
              <a:avLst/>
            </a:prstGeom>
            <a:noFill/>
            <a:ln>
              <a:noFill/>
            </a:ln>
          </p:spPr>
        </p:pic>
        <p:pic>
          <p:nvPicPr>
            <p:cNvPr id="70" name="Shape 70"/>
            <p:cNvPicPr preferRelativeResize="0"/>
            <p:nvPr/>
          </p:nvPicPr>
          <p:blipFill>
            <a:blip r:embed="rId5">
              <a:alphaModFix/>
            </a:blip>
            <a:stretch>
              <a:fillRect/>
            </a:stretch>
          </p:blipFill>
          <p:spPr>
            <a:xfrm>
              <a:off x="26181751" y="4984834"/>
              <a:ext cx="2179519" cy="1431073"/>
            </a:xfrm>
            <a:prstGeom prst="rect">
              <a:avLst/>
            </a:prstGeom>
            <a:noFill/>
            <a:ln>
              <a:noFill/>
            </a:ln>
          </p:spPr>
        </p:pic>
      </p:grpSp>
      <p:sp>
        <p:nvSpPr>
          <p:cNvPr id="71" name="Shape 71"/>
          <p:cNvSpPr/>
          <p:nvPr/>
        </p:nvSpPr>
        <p:spPr>
          <a:xfrm>
            <a:off x="862225" y="10706925"/>
            <a:ext cx="13586999" cy="6780899"/>
          </a:xfrm>
          <a:prstGeom prst="rect">
            <a:avLst/>
          </a:prstGeom>
          <a:solidFill>
            <a:srgbClr val="B6B6B6">
              <a:alpha val="4431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2" name="Shape 72"/>
          <p:cNvSpPr txBox="1"/>
          <p:nvPr/>
        </p:nvSpPr>
        <p:spPr>
          <a:xfrm>
            <a:off x="20678400" y="24814300"/>
            <a:ext cx="8088599" cy="1719900"/>
          </a:xfrm>
          <a:prstGeom prst="rect">
            <a:avLst/>
          </a:prstGeom>
          <a:noFill/>
          <a:ln>
            <a:noFill/>
          </a:ln>
        </p:spPr>
        <p:txBody>
          <a:bodyPr anchorCtr="0" anchor="t" bIns="91425" lIns="91425" rIns="91425" tIns="91425">
            <a:noAutofit/>
          </a:bodyPr>
          <a:lstStyle/>
          <a:p>
            <a:pPr lvl="0" rtl="0">
              <a:spcBef>
                <a:spcPts val="0"/>
              </a:spcBef>
              <a:buClr>
                <a:schemeClr val="dk1"/>
              </a:buClr>
              <a:buSzPct val="32352"/>
              <a:buFont typeface="Arial"/>
              <a:buNone/>
            </a:pPr>
            <a:r>
              <a:rPr lang="en" sz="3400">
                <a:solidFill>
                  <a:srgbClr val="FFFFFF"/>
                </a:solidFill>
              </a:rPr>
              <a:t>Next generation sequencing based taxonomy, species abundance estimates and gut content analysis of consumers</a:t>
            </a:r>
          </a:p>
          <a:p>
            <a:pPr lvl="0" algn="ctr">
              <a:spcBef>
                <a:spcPts val="0"/>
              </a:spcBef>
              <a:buNone/>
            </a:pPr>
            <a:r>
              <a:t/>
            </a:r>
            <a:endParaRPr sz="3600">
              <a:solidFill>
                <a:srgbClr val="FFFFFF"/>
              </a:solidFill>
            </a:endParaRPr>
          </a:p>
        </p:txBody>
      </p:sp>
      <p:sp>
        <p:nvSpPr>
          <p:cNvPr id="73" name="Shape 73"/>
          <p:cNvSpPr txBox="1"/>
          <p:nvPr/>
        </p:nvSpPr>
        <p:spPr>
          <a:xfrm>
            <a:off x="22271025" y="6752975"/>
            <a:ext cx="6113099" cy="2892600"/>
          </a:xfrm>
          <a:prstGeom prst="rect">
            <a:avLst/>
          </a:prstGeom>
          <a:noFill/>
          <a:ln>
            <a:noFill/>
          </a:ln>
        </p:spPr>
        <p:txBody>
          <a:bodyPr anchorCtr="0" anchor="t" bIns="91425" lIns="91425" rIns="91425" tIns="91425">
            <a:noAutofit/>
          </a:bodyPr>
          <a:lstStyle/>
          <a:p>
            <a:pPr lvl="0" rtl="0">
              <a:spcBef>
                <a:spcPts val="0"/>
              </a:spcBef>
              <a:buNone/>
            </a:pPr>
            <a:r>
              <a:rPr lang="en" sz="3400">
                <a:solidFill>
                  <a:srgbClr val="FFFFFF"/>
                </a:solidFill>
              </a:rPr>
              <a:t>Splits trees, estimated from exon capture and RAD data, showing population divergence based on geography and ecological interactions.</a:t>
            </a:r>
          </a:p>
        </p:txBody>
      </p:sp>
      <p:grpSp>
        <p:nvGrpSpPr>
          <p:cNvPr id="74" name="Shape 74"/>
          <p:cNvGrpSpPr/>
          <p:nvPr/>
        </p:nvGrpSpPr>
        <p:grpSpPr>
          <a:xfrm>
            <a:off x="15538675" y="3894899"/>
            <a:ext cx="6451202" cy="5960626"/>
            <a:chOff x="15386275" y="4055999"/>
            <a:chExt cx="6451202" cy="5960626"/>
          </a:xfrm>
        </p:grpSpPr>
        <p:pic>
          <p:nvPicPr>
            <p:cNvPr id="75" name="Shape 75"/>
            <p:cNvPicPr preferRelativeResize="0"/>
            <p:nvPr/>
          </p:nvPicPr>
          <p:blipFill>
            <a:blip r:embed="rId6">
              <a:alphaModFix/>
            </a:blip>
            <a:stretch>
              <a:fillRect/>
            </a:stretch>
          </p:blipFill>
          <p:spPr>
            <a:xfrm>
              <a:off x="15386275" y="4055999"/>
              <a:ext cx="6451202" cy="5960626"/>
            </a:xfrm>
            <a:prstGeom prst="rect">
              <a:avLst/>
            </a:prstGeom>
            <a:noFill/>
            <a:ln>
              <a:noFill/>
            </a:ln>
          </p:spPr>
        </p:pic>
        <p:pic>
          <p:nvPicPr>
            <p:cNvPr id="76" name="Shape 76"/>
            <p:cNvPicPr preferRelativeResize="0"/>
            <p:nvPr/>
          </p:nvPicPr>
          <p:blipFill>
            <a:blip r:embed="rId7">
              <a:alphaModFix/>
            </a:blip>
            <a:stretch>
              <a:fillRect/>
            </a:stretch>
          </p:blipFill>
          <p:spPr>
            <a:xfrm>
              <a:off x="15656121" y="7924613"/>
              <a:ext cx="1375831" cy="1773454"/>
            </a:xfrm>
            <a:prstGeom prst="rect">
              <a:avLst/>
            </a:prstGeom>
            <a:noFill/>
            <a:ln>
              <a:noFill/>
            </a:ln>
          </p:spPr>
        </p:pic>
      </p:grpSp>
      <p:sp>
        <p:nvSpPr>
          <p:cNvPr id="77" name="Shape 77"/>
          <p:cNvSpPr/>
          <p:nvPr/>
        </p:nvSpPr>
        <p:spPr>
          <a:xfrm>
            <a:off x="29650175" y="16459200"/>
            <a:ext cx="13112999" cy="14223000"/>
          </a:xfrm>
          <a:prstGeom prst="rect">
            <a:avLst/>
          </a:prstGeom>
          <a:solidFill>
            <a:srgbClr val="B6B6B6">
              <a:alpha val="4431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 name="Shape 78"/>
          <p:cNvSpPr txBox="1"/>
          <p:nvPr/>
        </p:nvSpPr>
        <p:spPr>
          <a:xfrm>
            <a:off x="29818175" y="16687550"/>
            <a:ext cx="5972400" cy="2299199"/>
          </a:xfrm>
          <a:prstGeom prst="rect">
            <a:avLst/>
          </a:prstGeom>
          <a:noFill/>
          <a:ln>
            <a:noFill/>
          </a:ln>
        </p:spPr>
        <p:txBody>
          <a:bodyPr anchorCtr="0" anchor="t" bIns="91425" lIns="91425" rIns="91425" tIns="91425">
            <a:noAutofit/>
          </a:bodyPr>
          <a:lstStyle/>
          <a:p>
            <a:pPr lvl="0" rtl="0">
              <a:spcBef>
                <a:spcPts val="0"/>
              </a:spcBef>
              <a:buNone/>
            </a:pPr>
            <a:r>
              <a:rPr lang="en" sz="9600">
                <a:solidFill>
                  <a:srgbClr val="FFFFFF"/>
                </a:solidFill>
                <a:latin typeface="Oswald"/>
                <a:ea typeface="Oswald"/>
                <a:cs typeface="Oswald"/>
                <a:sym typeface="Oswald"/>
              </a:rPr>
              <a:t>Field sites</a:t>
            </a:r>
          </a:p>
        </p:txBody>
      </p:sp>
      <p:pic>
        <p:nvPicPr>
          <p:cNvPr id="79" name="Shape 79"/>
          <p:cNvPicPr preferRelativeResize="0"/>
          <p:nvPr/>
        </p:nvPicPr>
        <p:blipFill rotWithShape="1">
          <a:blip r:embed="rId8">
            <a:alphaModFix/>
          </a:blip>
          <a:srcRect b="16874" l="0" r="0" t="29056"/>
          <a:stretch/>
        </p:blipFill>
        <p:spPr>
          <a:xfrm>
            <a:off x="30011975" y="18440675"/>
            <a:ext cx="4652200" cy="3353899"/>
          </a:xfrm>
          <a:prstGeom prst="rect">
            <a:avLst/>
          </a:prstGeom>
          <a:noFill/>
          <a:ln>
            <a:noFill/>
          </a:ln>
        </p:spPr>
      </p:pic>
      <p:pic>
        <p:nvPicPr>
          <p:cNvPr id="80" name="Shape 80"/>
          <p:cNvPicPr preferRelativeResize="0"/>
          <p:nvPr/>
        </p:nvPicPr>
        <p:blipFill>
          <a:blip r:embed="rId9">
            <a:alphaModFix/>
          </a:blip>
          <a:stretch>
            <a:fillRect/>
          </a:stretch>
        </p:blipFill>
        <p:spPr>
          <a:xfrm>
            <a:off x="9339983" y="7461122"/>
            <a:ext cx="5097903" cy="2687047"/>
          </a:xfrm>
          <a:prstGeom prst="rect">
            <a:avLst/>
          </a:prstGeom>
          <a:noFill/>
          <a:ln>
            <a:noFill/>
          </a:ln>
        </p:spPr>
      </p:pic>
      <p:pic>
        <p:nvPicPr>
          <p:cNvPr id="81" name="Shape 81"/>
          <p:cNvPicPr preferRelativeResize="0"/>
          <p:nvPr/>
        </p:nvPicPr>
        <p:blipFill>
          <a:blip r:embed="rId10">
            <a:alphaModFix/>
          </a:blip>
          <a:stretch>
            <a:fillRect/>
          </a:stretch>
        </p:blipFill>
        <p:spPr>
          <a:xfrm>
            <a:off x="6515937" y="7482612"/>
            <a:ext cx="2824175" cy="2687046"/>
          </a:xfrm>
          <a:prstGeom prst="rect">
            <a:avLst/>
          </a:prstGeom>
          <a:noFill/>
          <a:ln>
            <a:noFill/>
          </a:ln>
        </p:spPr>
      </p:pic>
      <p:pic>
        <p:nvPicPr>
          <p:cNvPr id="82" name="Shape 82"/>
          <p:cNvPicPr preferRelativeResize="0"/>
          <p:nvPr/>
        </p:nvPicPr>
        <p:blipFill>
          <a:blip r:embed="rId11">
            <a:alphaModFix/>
          </a:blip>
          <a:stretch>
            <a:fillRect/>
          </a:stretch>
        </p:blipFill>
        <p:spPr>
          <a:xfrm>
            <a:off x="3680587" y="7504100"/>
            <a:ext cx="2824167" cy="2675350"/>
          </a:xfrm>
          <a:prstGeom prst="rect">
            <a:avLst/>
          </a:prstGeom>
          <a:noFill/>
          <a:ln>
            <a:noFill/>
          </a:ln>
        </p:spPr>
      </p:pic>
      <p:pic>
        <p:nvPicPr>
          <p:cNvPr id="83" name="Shape 83"/>
          <p:cNvPicPr preferRelativeResize="0"/>
          <p:nvPr/>
        </p:nvPicPr>
        <p:blipFill>
          <a:blip r:embed="rId12">
            <a:alphaModFix/>
          </a:blip>
          <a:stretch>
            <a:fillRect/>
          </a:stretch>
        </p:blipFill>
        <p:spPr>
          <a:xfrm>
            <a:off x="845209" y="7489745"/>
            <a:ext cx="2824167" cy="2672784"/>
          </a:xfrm>
          <a:prstGeom prst="rect">
            <a:avLst/>
          </a:prstGeom>
          <a:noFill/>
          <a:ln>
            <a:noFill/>
          </a:ln>
        </p:spPr>
      </p:pic>
      <p:sp>
        <p:nvSpPr>
          <p:cNvPr id="84" name="Shape 84"/>
          <p:cNvSpPr/>
          <p:nvPr/>
        </p:nvSpPr>
        <p:spPr>
          <a:xfrm>
            <a:off x="9351312" y="9608937"/>
            <a:ext cx="5097900" cy="5367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5" name="Shape 85"/>
          <p:cNvPicPr preferRelativeResize="0"/>
          <p:nvPr/>
        </p:nvPicPr>
        <p:blipFill>
          <a:blip r:embed="rId13">
            <a:alphaModFix/>
          </a:blip>
          <a:stretch>
            <a:fillRect/>
          </a:stretch>
        </p:blipFill>
        <p:spPr>
          <a:xfrm>
            <a:off x="9339987" y="9618962"/>
            <a:ext cx="536699" cy="536699"/>
          </a:xfrm>
          <a:prstGeom prst="rect">
            <a:avLst/>
          </a:prstGeom>
          <a:noFill/>
          <a:ln>
            <a:noFill/>
          </a:ln>
        </p:spPr>
      </p:pic>
      <p:pic>
        <p:nvPicPr>
          <p:cNvPr id="86" name="Shape 86"/>
          <p:cNvPicPr preferRelativeResize="0"/>
          <p:nvPr/>
        </p:nvPicPr>
        <p:blipFill>
          <a:blip r:embed="rId14">
            <a:alphaModFix/>
          </a:blip>
          <a:stretch>
            <a:fillRect/>
          </a:stretch>
        </p:blipFill>
        <p:spPr>
          <a:xfrm>
            <a:off x="9882212" y="9608912"/>
            <a:ext cx="536699" cy="536699"/>
          </a:xfrm>
          <a:prstGeom prst="rect">
            <a:avLst/>
          </a:prstGeom>
          <a:noFill/>
          <a:ln>
            <a:noFill/>
          </a:ln>
        </p:spPr>
      </p:pic>
      <p:pic>
        <p:nvPicPr>
          <p:cNvPr id="87" name="Shape 87"/>
          <p:cNvPicPr preferRelativeResize="0"/>
          <p:nvPr/>
        </p:nvPicPr>
        <p:blipFill rotWithShape="1">
          <a:blip r:embed="rId15">
            <a:alphaModFix/>
          </a:blip>
          <a:srcRect b="0" l="0" r="0" t="566"/>
          <a:stretch/>
        </p:blipFill>
        <p:spPr>
          <a:xfrm>
            <a:off x="10489700" y="9609500"/>
            <a:ext cx="536675" cy="536098"/>
          </a:xfrm>
          <a:prstGeom prst="rect">
            <a:avLst/>
          </a:prstGeom>
          <a:noFill/>
          <a:ln>
            <a:noFill/>
          </a:ln>
        </p:spPr>
      </p:pic>
      <p:sp>
        <p:nvSpPr>
          <p:cNvPr id="88" name="Shape 88"/>
          <p:cNvSpPr/>
          <p:nvPr/>
        </p:nvSpPr>
        <p:spPr>
          <a:xfrm>
            <a:off x="15565125" y="10827050"/>
            <a:ext cx="6113099" cy="4831499"/>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 name="Shape 89"/>
          <p:cNvSpPr txBox="1"/>
          <p:nvPr/>
        </p:nvSpPr>
        <p:spPr>
          <a:xfrm>
            <a:off x="15610250" y="10674650"/>
            <a:ext cx="5972400" cy="864599"/>
          </a:xfrm>
          <a:prstGeom prst="rect">
            <a:avLst/>
          </a:prstGeom>
          <a:noFill/>
          <a:ln>
            <a:noFill/>
          </a:ln>
        </p:spPr>
        <p:txBody>
          <a:bodyPr anchorCtr="0" anchor="t" bIns="91425" lIns="91425" rIns="91425" tIns="91425">
            <a:noAutofit/>
          </a:bodyPr>
          <a:lstStyle/>
          <a:p>
            <a:pPr lvl="0" rtl="0" algn="ctr">
              <a:spcBef>
                <a:spcPts val="0"/>
              </a:spcBef>
              <a:buNone/>
            </a:pPr>
            <a:r>
              <a:rPr lang="en" sz="4800"/>
              <a:t>Focal lineages</a:t>
            </a:r>
          </a:p>
        </p:txBody>
      </p:sp>
      <p:pic>
        <p:nvPicPr>
          <p:cNvPr id="90" name="Shape 90"/>
          <p:cNvPicPr preferRelativeResize="0"/>
          <p:nvPr/>
        </p:nvPicPr>
        <p:blipFill>
          <a:blip r:embed="rId16">
            <a:alphaModFix/>
          </a:blip>
          <a:stretch>
            <a:fillRect/>
          </a:stretch>
        </p:blipFill>
        <p:spPr>
          <a:xfrm>
            <a:off x="15702850" y="11655325"/>
            <a:ext cx="3552118" cy="3125700"/>
          </a:xfrm>
          <a:prstGeom prst="rect">
            <a:avLst/>
          </a:prstGeom>
          <a:noFill/>
          <a:ln>
            <a:noFill/>
          </a:ln>
        </p:spPr>
      </p:pic>
      <p:sp>
        <p:nvSpPr>
          <p:cNvPr id="91" name="Shape 91"/>
          <p:cNvSpPr/>
          <p:nvPr/>
        </p:nvSpPr>
        <p:spPr>
          <a:xfrm>
            <a:off x="15409950" y="17858150"/>
            <a:ext cx="5657700" cy="45117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2" name="Shape 92"/>
          <p:cNvSpPr txBox="1"/>
          <p:nvPr/>
        </p:nvSpPr>
        <p:spPr>
          <a:xfrm>
            <a:off x="15376950" y="17775200"/>
            <a:ext cx="5657700" cy="864599"/>
          </a:xfrm>
          <a:prstGeom prst="rect">
            <a:avLst/>
          </a:prstGeom>
          <a:noFill/>
          <a:ln>
            <a:noFill/>
          </a:ln>
        </p:spPr>
        <p:txBody>
          <a:bodyPr anchorCtr="0" anchor="t" bIns="91425" lIns="91425" rIns="91425" tIns="91425">
            <a:noAutofit/>
          </a:bodyPr>
          <a:lstStyle/>
          <a:p>
            <a:pPr lvl="0" rtl="0" algn="ctr">
              <a:spcBef>
                <a:spcPts val="0"/>
              </a:spcBef>
              <a:buNone/>
            </a:pPr>
            <a:r>
              <a:rPr lang="en" sz="4800"/>
              <a:t>Metabarcoding</a:t>
            </a:r>
          </a:p>
        </p:txBody>
      </p:sp>
      <p:sp>
        <p:nvSpPr>
          <p:cNvPr id="93" name="Shape 93"/>
          <p:cNvSpPr txBox="1"/>
          <p:nvPr/>
        </p:nvSpPr>
        <p:spPr>
          <a:xfrm>
            <a:off x="1001425" y="10678025"/>
            <a:ext cx="13447800" cy="6816900"/>
          </a:xfrm>
          <a:prstGeom prst="rect">
            <a:avLst/>
          </a:prstGeom>
          <a:noFill/>
          <a:ln>
            <a:noFill/>
          </a:ln>
        </p:spPr>
        <p:txBody>
          <a:bodyPr anchorCtr="0" anchor="t" bIns="91425" lIns="91425" rIns="91425" tIns="91425">
            <a:noAutofit/>
          </a:bodyPr>
          <a:lstStyle/>
          <a:p>
            <a:pPr lvl="0" rtl="0">
              <a:spcBef>
                <a:spcPts val="0"/>
              </a:spcBef>
              <a:buNone/>
            </a:pPr>
            <a:r>
              <a:rPr lang="en" sz="3400">
                <a:solidFill>
                  <a:srgbClr val="FFFFFF"/>
                </a:solidFill>
                <a:latin typeface="Open Sans"/>
                <a:ea typeface="Open Sans"/>
                <a:cs typeface="Open Sans"/>
                <a:sym typeface="Open Sans"/>
              </a:rPr>
              <a:t>Understanding the origins of biodiversity requires disentangling the influence of evolutionary/historical processes from ecological processes. What makes this difficult is that ecological and evolutionary processes form a spatiotemporal continuum; while we can observe and test local ecological phenomena, we must infer past evolutionary processes from current observations. Remote island archipelagoes, in particular those with well defined chronologies, provide an opportunity to synthesize ecology and evolution. We use the Hawaiian Archipelago as a natural experiment to address a fundamental question in biodiversity—how do ecological processes (e.g. colonization and ecological fitting) interact to give rise to larger and longer term processes of adaptation and species diversification? </a:t>
            </a:r>
          </a:p>
        </p:txBody>
      </p:sp>
      <p:sp>
        <p:nvSpPr>
          <p:cNvPr id="94" name="Shape 94"/>
          <p:cNvSpPr txBox="1"/>
          <p:nvPr/>
        </p:nvSpPr>
        <p:spPr>
          <a:xfrm>
            <a:off x="15538675" y="29976025"/>
            <a:ext cx="5010900" cy="1719900"/>
          </a:xfrm>
          <a:prstGeom prst="rect">
            <a:avLst/>
          </a:prstGeom>
          <a:noFill/>
          <a:ln>
            <a:noFill/>
          </a:ln>
        </p:spPr>
        <p:txBody>
          <a:bodyPr anchorCtr="0" anchor="t" bIns="91425" lIns="91425" rIns="91425" tIns="91425">
            <a:noAutofit/>
          </a:bodyPr>
          <a:lstStyle/>
          <a:p>
            <a:pPr lvl="0" rtl="0">
              <a:spcBef>
                <a:spcPts val="0"/>
              </a:spcBef>
              <a:buClr>
                <a:schemeClr val="dk1"/>
              </a:buClr>
              <a:buSzPct val="32352"/>
              <a:buFont typeface="Arial"/>
              <a:buNone/>
            </a:pPr>
            <a:r>
              <a:rPr lang="en" sz="3400">
                <a:solidFill>
                  <a:srgbClr val="FFFFFF"/>
                </a:solidFill>
              </a:rPr>
              <a:t>Experiment to evaluate recovery of abundance from sequence data</a:t>
            </a:r>
          </a:p>
        </p:txBody>
      </p:sp>
      <p:pic>
        <p:nvPicPr>
          <p:cNvPr id="95" name="Shape 95"/>
          <p:cNvPicPr preferRelativeResize="0"/>
          <p:nvPr/>
        </p:nvPicPr>
        <p:blipFill>
          <a:blip r:embed="rId17">
            <a:alphaModFix/>
          </a:blip>
          <a:stretch>
            <a:fillRect/>
          </a:stretch>
        </p:blipFill>
        <p:spPr>
          <a:xfrm>
            <a:off x="30011975" y="23140475"/>
            <a:ext cx="7542751" cy="4305543"/>
          </a:xfrm>
          <a:prstGeom prst="rect">
            <a:avLst/>
          </a:prstGeom>
          <a:noFill/>
          <a:ln>
            <a:noFill/>
          </a:ln>
        </p:spPr>
      </p:pic>
      <p:pic>
        <p:nvPicPr>
          <p:cNvPr id="96" name="Shape 96"/>
          <p:cNvPicPr preferRelativeResize="0"/>
          <p:nvPr/>
        </p:nvPicPr>
        <p:blipFill rotWithShape="1">
          <a:blip r:embed="rId18">
            <a:alphaModFix/>
          </a:blip>
          <a:srcRect b="27286" l="14045" r="0" t="11008"/>
          <a:stretch/>
        </p:blipFill>
        <p:spPr>
          <a:xfrm>
            <a:off x="11032149" y="9608900"/>
            <a:ext cx="674500" cy="536699"/>
          </a:xfrm>
          <a:prstGeom prst="rect">
            <a:avLst/>
          </a:prstGeom>
          <a:noFill/>
          <a:ln>
            <a:noFill/>
          </a:ln>
        </p:spPr>
      </p:pic>
      <p:pic>
        <p:nvPicPr>
          <p:cNvPr id="97" name="Shape 97"/>
          <p:cNvPicPr preferRelativeResize="0"/>
          <p:nvPr/>
        </p:nvPicPr>
        <p:blipFill>
          <a:blip r:embed="rId19">
            <a:alphaModFix/>
          </a:blip>
          <a:stretch>
            <a:fillRect/>
          </a:stretch>
        </p:blipFill>
        <p:spPr>
          <a:xfrm>
            <a:off x="12710450" y="9608925"/>
            <a:ext cx="536673" cy="536673"/>
          </a:xfrm>
          <a:prstGeom prst="rect">
            <a:avLst/>
          </a:prstGeom>
          <a:noFill/>
          <a:ln>
            <a:noFill/>
          </a:ln>
        </p:spPr>
      </p:pic>
      <p:pic>
        <p:nvPicPr>
          <p:cNvPr id="98" name="Shape 98"/>
          <p:cNvPicPr preferRelativeResize="0"/>
          <p:nvPr/>
        </p:nvPicPr>
        <p:blipFill>
          <a:blip r:embed="rId20">
            <a:alphaModFix/>
          </a:blip>
          <a:stretch>
            <a:fillRect/>
          </a:stretch>
        </p:blipFill>
        <p:spPr>
          <a:xfrm>
            <a:off x="13311487" y="9606240"/>
            <a:ext cx="536674" cy="539358"/>
          </a:xfrm>
          <a:prstGeom prst="rect">
            <a:avLst/>
          </a:prstGeom>
          <a:noFill/>
          <a:ln>
            <a:noFill/>
          </a:ln>
        </p:spPr>
      </p:pic>
      <p:pic>
        <p:nvPicPr>
          <p:cNvPr id="99" name="Shape 99"/>
          <p:cNvPicPr preferRelativeResize="0"/>
          <p:nvPr/>
        </p:nvPicPr>
        <p:blipFill>
          <a:blip r:embed="rId21">
            <a:alphaModFix/>
          </a:blip>
          <a:stretch>
            <a:fillRect/>
          </a:stretch>
        </p:blipFill>
        <p:spPr>
          <a:xfrm>
            <a:off x="11628537" y="9609492"/>
            <a:ext cx="1074377" cy="536099"/>
          </a:xfrm>
          <a:prstGeom prst="rect">
            <a:avLst/>
          </a:prstGeom>
          <a:noFill/>
          <a:ln>
            <a:noFill/>
          </a:ln>
        </p:spPr>
      </p:pic>
      <p:sp>
        <p:nvSpPr>
          <p:cNvPr id="100" name="Shape 100"/>
          <p:cNvSpPr/>
          <p:nvPr/>
        </p:nvSpPr>
        <p:spPr>
          <a:xfrm>
            <a:off x="22614050" y="17858150"/>
            <a:ext cx="6019200" cy="45117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 name="Shape 101"/>
          <p:cNvSpPr txBox="1"/>
          <p:nvPr/>
        </p:nvSpPr>
        <p:spPr>
          <a:xfrm>
            <a:off x="22637462" y="17775200"/>
            <a:ext cx="5972400" cy="864599"/>
          </a:xfrm>
          <a:prstGeom prst="rect">
            <a:avLst/>
          </a:prstGeom>
          <a:noFill/>
          <a:ln>
            <a:noFill/>
          </a:ln>
        </p:spPr>
        <p:txBody>
          <a:bodyPr anchorCtr="0" anchor="t" bIns="91425" lIns="91425" rIns="91425" tIns="91425">
            <a:noAutofit/>
          </a:bodyPr>
          <a:lstStyle/>
          <a:p>
            <a:pPr lvl="0" rtl="0" algn="ctr">
              <a:spcBef>
                <a:spcPts val="0"/>
              </a:spcBef>
              <a:buNone/>
            </a:pPr>
            <a:r>
              <a:rPr lang="en" sz="4800"/>
              <a:t>Biodiversity sampling</a:t>
            </a:r>
          </a:p>
        </p:txBody>
      </p:sp>
      <p:pic>
        <p:nvPicPr>
          <p:cNvPr id="102" name="Shape 102"/>
          <p:cNvPicPr preferRelativeResize="0"/>
          <p:nvPr/>
        </p:nvPicPr>
        <p:blipFill rotWithShape="1">
          <a:blip r:embed="rId22">
            <a:alphaModFix/>
          </a:blip>
          <a:srcRect b="0" l="0" r="0" t="16826"/>
          <a:stretch/>
        </p:blipFill>
        <p:spPr>
          <a:xfrm>
            <a:off x="22732837" y="18695356"/>
            <a:ext cx="5781637" cy="3606531"/>
          </a:xfrm>
          <a:prstGeom prst="rect">
            <a:avLst/>
          </a:prstGeom>
          <a:noFill/>
          <a:ln>
            <a:noFill/>
          </a:ln>
        </p:spPr>
      </p:pic>
      <p:sp>
        <p:nvSpPr>
          <p:cNvPr id="103" name="Shape 103"/>
          <p:cNvSpPr txBox="1"/>
          <p:nvPr/>
        </p:nvSpPr>
        <p:spPr>
          <a:xfrm>
            <a:off x="22814425" y="21157950"/>
            <a:ext cx="5657700" cy="1180500"/>
          </a:xfrm>
          <a:prstGeom prst="rect">
            <a:avLst/>
          </a:prstGeom>
          <a:noFill/>
          <a:ln>
            <a:noFill/>
          </a:ln>
        </p:spPr>
        <p:txBody>
          <a:bodyPr anchorCtr="0" anchor="t" bIns="91425" lIns="91425" rIns="91425" tIns="91425">
            <a:noAutofit/>
          </a:bodyPr>
          <a:lstStyle/>
          <a:p>
            <a:pPr lvl="0" rtl="0">
              <a:spcBef>
                <a:spcPts val="0"/>
              </a:spcBef>
              <a:buNone/>
            </a:pPr>
            <a:r>
              <a:rPr lang="en" sz="3200">
                <a:solidFill>
                  <a:srgbClr val="FFFFFF"/>
                </a:solidFill>
              </a:rPr>
              <a:t>Standardized sampling across the chronosequence</a:t>
            </a:r>
          </a:p>
        </p:txBody>
      </p:sp>
      <p:sp>
        <p:nvSpPr>
          <p:cNvPr id="104" name="Shape 104"/>
          <p:cNvSpPr txBox="1"/>
          <p:nvPr/>
        </p:nvSpPr>
        <p:spPr>
          <a:xfrm>
            <a:off x="15409950" y="21274175"/>
            <a:ext cx="5657700" cy="1180500"/>
          </a:xfrm>
          <a:prstGeom prst="rect">
            <a:avLst/>
          </a:prstGeom>
          <a:noFill/>
          <a:ln>
            <a:noFill/>
          </a:ln>
        </p:spPr>
        <p:txBody>
          <a:bodyPr anchorCtr="0" anchor="t" bIns="91425" lIns="91425" rIns="91425" tIns="91425">
            <a:noAutofit/>
          </a:bodyPr>
          <a:lstStyle/>
          <a:p>
            <a:pPr lvl="0" rtl="0">
              <a:spcBef>
                <a:spcPts val="0"/>
              </a:spcBef>
              <a:buNone/>
            </a:pPr>
            <a:r>
              <a:rPr lang="en" sz="3200"/>
              <a:t>Next steps: exhaustive </a:t>
            </a:r>
          </a:p>
          <a:p>
            <a:pPr lvl="0" rtl="0">
              <a:spcBef>
                <a:spcPts val="0"/>
              </a:spcBef>
              <a:buNone/>
            </a:pPr>
            <a:r>
              <a:rPr lang="en" sz="3200"/>
              <a:t>biodiversity assessment</a:t>
            </a:r>
          </a:p>
        </p:txBody>
      </p:sp>
      <p:sp>
        <p:nvSpPr>
          <p:cNvPr id="105" name="Shape 105"/>
          <p:cNvSpPr/>
          <p:nvPr/>
        </p:nvSpPr>
        <p:spPr>
          <a:xfrm>
            <a:off x="23606775" y="10827050"/>
            <a:ext cx="5097900" cy="4831499"/>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6" name="Shape 106"/>
          <p:cNvSpPr txBox="1"/>
          <p:nvPr/>
        </p:nvSpPr>
        <p:spPr>
          <a:xfrm>
            <a:off x="23693825" y="10736100"/>
            <a:ext cx="5010900" cy="864599"/>
          </a:xfrm>
          <a:prstGeom prst="rect">
            <a:avLst/>
          </a:prstGeom>
          <a:noFill/>
          <a:ln>
            <a:noFill/>
          </a:ln>
        </p:spPr>
        <p:txBody>
          <a:bodyPr anchorCtr="0" anchor="t" bIns="91425" lIns="91425" rIns="91425" tIns="91425">
            <a:noAutofit/>
          </a:bodyPr>
          <a:lstStyle/>
          <a:p>
            <a:pPr lvl="0" rtl="0" algn="ctr">
              <a:spcBef>
                <a:spcPts val="0"/>
              </a:spcBef>
              <a:buNone/>
            </a:pPr>
            <a:r>
              <a:rPr lang="en" sz="4800"/>
              <a:t>Theory</a:t>
            </a:r>
          </a:p>
        </p:txBody>
      </p:sp>
      <p:pic>
        <p:nvPicPr>
          <p:cNvPr id="107" name="Shape 107"/>
          <p:cNvPicPr preferRelativeResize="0"/>
          <p:nvPr/>
        </p:nvPicPr>
        <p:blipFill>
          <a:blip r:embed="rId23">
            <a:alphaModFix/>
          </a:blip>
          <a:stretch>
            <a:fillRect/>
          </a:stretch>
        </p:blipFill>
        <p:spPr>
          <a:xfrm>
            <a:off x="24265325" y="11364793"/>
            <a:ext cx="4652199" cy="3500356"/>
          </a:xfrm>
          <a:prstGeom prst="rect">
            <a:avLst/>
          </a:prstGeom>
          <a:noFill/>
          <a:ln>
            <a:noFill/>
          </a:ln>
        </p:spPr>
      </p:pic>
      <p:sp>
        <p:nvSpPr>
          <p:cNvPr id="108" name="Shape 108"/>
          <p:cNvSpPr txBox="1"/>
          <p:nvPr/>
        </p:nvSpPr>
        <p:spPr>
          <a:xfrm>
            <a:off x="23590575" y="14557900"/>
            <a:ext cx="5010900" cy="1180500"/>
          </a:xfrm>
          <a:prstGeom prst="rect">
            <a:avLst/>
          </a:prstGeom>
          <a:noFill/>
          <a:ln>
            <a:noFill/>
          </a:ln>
        </p:spPr>
        <p:txBody>
          <a:bodyPr anchorCtr="0" anchor="t" bIns="91425" lIns="91425" rIns="91425" tIns="91425">
            <a:noAutofit/>
          </a:bodyPr>
          <a:lstStyle/>
          <a:p>
            <a:pPr lvl="0" rtl="0">
              <a:spcBef>
                <a:spcPts val="0"/>
              </a:spcBef>
              <a:buNone/>
            </a:pPr>
            <a:r>
              <a:rPr lang="en" sz="3200"/>
              <a:t>Understand diversity using maximum entropy theory</a:t>
            </a:r>
          </a:p>
        </p:txBody>
      </p:sp>
      <p:sp>
        <p:nvSpPr>
          <p:cNvPr id="109" name="Shape 109"/>
          <p:cNvSpPr txBox="1"/>
          <p:nvPr/>
        </p:nvSpPr>
        <p:spPr>
          <a:xfrm>
            <a:off x="15539900" y="15067187"/>
            <a:ext cx="6113099" cy="714899"/>
          </a:xfrm>
          <a:prstGeom prst="rect">
            <a:avLst/>
          </a:prstGeom>
          <a:noFill/>
          <a:ln>
            <a:noFill/>
          </a:ln>
        </p:spPr>
        <p:txBody>
          <a:bodyPr anchorCtr="0" anchor="t" bIns="91425" lIns="91425" rIns="91425" tIns="91425">
            <a:noAutofit/>
          </a:bodyPr>
          <a:lstStyle/>
          <a:p>
            <a:pPr lvl="0" rtl="0">
              <a:spcBef>
                <a:spcPts val="0"/>
              </a:spcBef>
              <a:buNone/>
            </a:pPr>
            <a:r>
              <a:rPr lang="en" sz="3200"/>
              <a:t>Capturing population divergence</a:t>
            </a:r>
          </a:p>
        </p:txBody>
      </p:sp>
      <p:pic>
        <p:nvPicPr>
          <p:cNvPr id="110" name="Shape 110"/>
          <p:cNvPicPr preferRelativeResize="0"/>
          <p:nvPr/>
        </p:nvPicPr>
        <p:blipFill>
          <a:blip r:embed="rId24">
            <a:alphaModFix/>
          </a:blip>
          <a:stretch>
            <a:fillRect/>
          </a:stretch>
        </p:blipFill>
        <p:spPr>
          <a:xfrm>
            <a:off x="19104598" y="12502773"/>
            <a:ext cx="1573799" cy="1105600"/>
          </a:xfrm>
          <a:prstGeom prst="rect">
            <a:avLst/>
          </a:prstGeom>
          <a:noFill/>
          <a:ln>
            <a:noFill/>
          </a:ln>
        </p:spPr>
      </p:pic>
      <p:pic>
        <p:nvPicPr>
          <p:cNvPr id="111" name="Shape 111"/>
          <p:cNvPicPr preferRelativeResize="0"/>
          <p:nvPr/>
        </p:nvPicPr>
        <p:blipFill rotWithShape="1">
          <a:blip r:embed="rId25">
            <a:alphaModFix/>
          </a:blip>
          <a:srcRect b="0" l="0" r="0" t="26761"/>
          <a:stretch/>
        </p:blipFill>
        <p:spPr>
          <a:xfrm>
            <a:off x="19104600" y="11637810"/>
            <a:ext cx="1261100" cy="864600"/>
          </a:xfrm>
          <a:prstGeom prst="rect">
            <a:avLst/>
          </a:prstGeom>
          <a:noFill/>
          <a:ln>
            <a:noFill/>
          </a:ln>
        </p:spPr>
      </p:pic>
      <p:pic>
        <p:nvPicPr>
          <p:cNvPr id="112" name="Shape 112"/>
          <p:cNvPicPr preferRelativeResize="0"/>
          <p:nvPr/>
        </p:nvPicPr>
        <p:blipFill rotWithShape="1">
          <a:blip r:embed="rId26">
            <a:alphaModFix/>
          </a:blip>
          <a:srcRect b="41769" l="44601" r="4685" t="0"/>
          <a:stretch/>
        </p:blipFill>
        <p:spPr>
          <a:xfrm>
            <a:off x="20365700" y="11637800"/>
            <a:ext cx="1074375" cy="864599"/>
          </a:xfrm>
          <a:prstGeom prst="rect">
            <a:avLst/>
          </a:prstGeom>
          <a:noFill/>
          <a:ln>
            <a:noFill/>
          </a:ln>
        </p:spPr>
      </p:pic>
      <p:pic>
        <p:nvPicPr>
          <p:cNvPr id="113" name="Shape 113"/>
          <p:cNvPicPr preferRelativeResize="0"/>
          <p:nvPr/>
        </p:nvPicPr>
        <p:blipFill rotWithShape="1">
          <a:blip r:embed="rId27">
            <a:alphaModFix/>
          </a:blip>
          <a:srcRect b="8079" l="0" r="0" t="0"/>
          <a:stretch/>
        </p:blipFill>
        <p:spPr>
          <a:xfrm rot="-5400000">
            <a:off x="19694124" y="13018846"/>
            <a:ext cx="1177424" cy="2356474"/>
          </a:xfrm>
          <a:prstGeom prst="rect">
            <a:avLst/>
          </a:prstGeom>
          <a:noFill/>
          <a:ln>
            <a:noFill/>
          </a:ln>
        </p:spPr>
      </p:pic>
      <p:sp>
        <p:nvSpPr>
          <p:cNvPr id="114" name="Shape 114"/>
          <p:cNvSpPr txBox="1"/>
          <p:nvPr/>
        </p:nvSpPr>
        <p:spPr>
          <a:xfrm>
            <a:off x="17786600" y="14780625"/>
            <a:ext cx="1467599" cy="324900"/>
          </a:xfrm>
          <a:prstGeom prst="rect">
            <a:avLst/>
          </a:prstGeom>
          <a:noFill/>
          <a:ln>
            <a:noFill/>
          </a:ln>
        </p:spPr>
        <p:txBody>
          <a:bodyPr anchorCtr="0" anchor="t" bIns="91425" lIns="91425" rIns="91425" tIns="91425">
            <a:noAutofit/>
          </a:bodyPr>
          <a:lstStyle/>
          <a:p>
            <a:pPr lvl="0" rtl="0">
              <a:spcBef>
                <a:spcPts val="0"/>
              </a:spcBef>
              <a:buNone/>
            </a:pPr>
            <a:r>
              <a:rPr i="1" lang="en" sz="1200"/>
              <a:t>Theridion grallator</a:t>
            </a:r>
          </a:p>
        </p:txBody>
      </p:sp>
      <p:sp>
        <p:nvSpPr>
          <p:cNvPr id="115" name="Shape 115"/>
          <p:cNvSpPr txBox="1"/>
          <p:nvPr/>
        </p:nvSpPr>
        <p:spPr>
          <a:xfrm>
            <a:off x="19910950" y="14720975"/>
            <a:ext cx="1602299" cy="324900"/>
          </a:xfrm>
          <a:prstGeom prst="rect">
            <a:avLst/>
          </a:prstGeom>
          <a:noFill/>
          <a:ln>
            <a:noFill/>
          </a:ln>
        </p:spPr>
        <p:txBody>
          <a:bodyPr anchorCtr="0" anchor="t" bIns="91425" lIns="91425" rIns="91425" tIns="91425">
            <a:noAutofit/>
          </a:bodyPr>
          <a:lstStyle/>
          <a:p>
            <a:pPr lvl="0" rtl="0" algn="r">
              <a:spcBef>
                <a:spcPts val="0"/>
              </a:spcBef>
              <a:buNone/>
            </a:pPr>
            <a:r>
              <a:rPr i="1" lang="en" sz="1200"/>
              <a:t>Tetragnatha </a:t>
            </a:r>
            <a:r>
              <a:rPr lang="en" sz="1200"/>
              <a:t>spiders</a:t>
            </a:r>
          </a:p>
        </p:txBody>
      </p:sp>
      <p:sp>
        <p:nvSpPr>
          <p:cNvPr id="116" name="Shape 116"/>
          <p:cNvSpPr txBox="1"/>
          <p:nvPr/>
        </p:nvSpPr>
        <p:spPr>
          <a:xfrm>
            <a:off x="20289400" y="12244450"/>
            <a:ext cx="1602299" cy="324900"/>
          </a:xfrm>
          <a:prstGeom prst="rect">
            <a:avLst/>
          </a:prstGeom>
          <a:noFill/>
          <a:ln>
            <a:noFill/>
          </a:ln>
        </p:spPr>
        <p:txBody>
          <a:bodyPr anchorCtr="0" anchor="t" bIns="91425" lIns="91425" rIns="91425" tIns="91425">
            <a:noAutofit/>
          </a:bodyPr>
          <a:lstStyle/>
          <a:p>
            <a:pPr lvl="0" rtl="0">
              <a:spcBef>
                <a:spcPts val="0"/>
              </a:spcBef>
              <a:buNone/>
            </a:pPr>
            <a:r>
              <a:rPr lang="en" sz="1200"/>
              <a:t>Nitidulid beetles</a:t>
            </a:r>
          </a:p>
        </p:txBody>
      </p:sp>
      <p:sp>
        <p:nvSpPr>
          <p:cNvPr id="117" name="Shape 117"/>
          <p:cNvSpPr txBox="1"/>
          <p:nvPr/>
        </p:nvSpPr>
        <p:spPr>
          <a:xfrm>
            <a:off x="18536175" y="12183737"/>
            <a:ext cx="1261199" cy="324900"/>
          </a:xfrm>
          <a:prstGeom prst="rect">
            <a:avLst/>
          </a:prstGeom>
          <a:noFill/>
          <a:ln>
            <a:noFill/>
          </a:ln>
        </p:spPr>
        <p:txBody>
          <a:bodyPr anchorCtr="0" anchor="t" bIns="91425" lIns="91425" rIns="91425" tIns="91425">
            <a:noAutofit/>
          </a:bodyPr>
          <a:lstStyle/>
          <a:p>
            <a:pPr lvl="0" rtl="0" algn="r">
              <a:spcBef>
                <a:spcPts val="0"/>
              </a:spcBef>
              <a:buNone/>
            </a:pPr>
            <a:r>
              <a:rPr lang="en" sz="1200">
                <a:solidFill>
                  <a:srgbClr val="FFFFFF"/>
                </a:solidFill>
              </a:rPr>
              <a:t>Psyllids</a:t>
            </a:r>
          </a:p>
        </p:txBody>
      </p:sp>
      <p:sp>
        <p:nvSpPr>
          <p:cNvPr id="118" name="Shape 118"/>
          <p:cNvSpPr txBox="1"/>
          <p:nvPr/>
        </p:nvSpPr>
        <p:spPr>
          <a:xfrm>
            <a:off x="19104600" y="13283462"/>
            <a:ext cx="1105499" cy="324900"/>
          </a:xfrm>
          <a:prstGeom prst="rect">
            <a:avLst/>
          </a:prstGeom>
          <a:noFill/>
          <a:ln>
            <a:noFill/>
          </a:ln>
        </p:spPr>
        <p:txBody>
          <a:bodyPr anchorCtr="0" anchor="t" bIns="91425" lIns="91425" rIns="91425" tIns="91425">
            <a:noAutofit/>
          </a:bodyPr>
          <a:lstStyle/>
          <a:p>
            <a:pPr lvl="0" rtl="0">
              <a:spcBef>
                <a:spcPts val="0"/>
              </a:spcBef>
              <a:buNone/>
            </a:pPr>
            <a:r>
              <a:rPr i="1" lang="en" sz="1200">
                <a:solidFill>
                  <a:srgbClr val="FFFFFF"/>
                </a:solidFill>
              </a:rPr>
              <a:t>Drosophila</a:t>
            </a:r>
          </a:p>
        </p:txBody>
      </p:sp>
      <p:sp>
        <p:nvSpPr>
          <p:cNvPr id="119" name="Shape 119"/>
          <p:cNvSpPr txBox="1"/>
          <p:nvPr/>
        </p:nvSpPr>
        <p:spPr>
          <a:xfrm>
            <a:off x="27012225" y="4349850"/>
            <a:ext cx="1371900" cy="324900"/>
          </a:xfrm>
          <a:prstGeom prst="rect">
            <a:avLst/>
          </a:prstGeom>
          <a:noFill/>
          <a:ln>
            <a:noFill/>
          </a:ln>
        </p:spPr>
        <p:txBody>
          <a:bodyPr anchorCtr="0" anchor="t" bIns="91425" lIns="91425" rIns="91425" tIns="91425">
            <a:noAutofit/>
          </a:bodyPr>
          <a:lstStyle/>
          <a:p>
            <a:pPr lvl="0" rtl="0">
              <a:spcBef>
                <a:spcPts val="0"/>
              </a:spcBef>
              <a:buNone/>
            </a:pPr>
            <a:r>
              <a:rPr i="1" lang="en" sz="1200"/>
              <a:t>Ariamnes </a:t>
            </a:r>
            <a:r>
              <a:rPr lang="en" sz="1200"/>
              <a:t>spiders</a:t>
            </a:r>
          </a:p>
        </p:txBody>
      </p:sp>
      <p:sp>
        <p:nvSpPr>
          <p:cNvPr id="120" name="Shape 120"/>
          <p:cNvSpPr txBox="1"/>
          <p:nvPr/>
        </p:nvSpPr>
        <p:spPr>
          <a:xfrm>
            <a:off x="15771350" y="9467250"/>
            <a:ext cx="1960799" cy="324900"/>
          </a:xfrm>
          <a:prstGeom prst="rect">
            <a:avLst/>
          </a:prstGeom>
          <a:noFill/>
          <a:ln>
            <a:noFill/>
          </a:ln>
        </p:spPr>
        <p:txBody>
          <a:bodyPr anchorCtr="0" anchor="t" bIns="91425" lIns="91425" rIns="91425" tIns="91425">
            <a:noAutofit/>
          </a:bodyPr>
          <a:lstStyle/>
          <a:p>
            <a:pPr lvl="0" rtl="0">
              <a:spcBef>
                <a:spcPts val="0"/>
              </a:spcBef>
              <a:buNone/>
            </a:pPr>
            <a:r>
              <a:rPr i="1" lang="en" sz="1200"/>
              <a:t>Nesosydne</a:t>
            </a:r>
            <a:r>
              <a:rPr lang="en" sz="1200"/>
              <a:t> planthoppers</a:t>
            </a:r>
          </a:p>
        </p:txBody>
      </p:sp>
      <p:pic>
        <p:nvPicPr>
          <p:cNvPr id="121" name="Shape 121"/>
          <p:cNvPicPr preferRelativeResize="0"/>
          <p:nvPr/>
        </p:nvPicPr>
        <p:blipFill rotWithShape="1">
          <a:blip r:embed="rId28">
            <a:alphaModFix/>
          </a:blip>
          <a:srcRect b="0" l="0" r="33884" t="0"/>
          <a:stretch/>
        </p:blipFill>
        <p:spPr>
          <a:xfrm>
            <a:off x="20600350" y="12502769"/>
            <a:ext cx="860722" cy="1105599"/>
          </a:xfrm>
          <a:prstGeom prst="rect">
            <a:avLst/>
          </a:prstGeom>
          <a:noFill/>
          <a:ln>
            <a:noFill/>
          </a:ln>
        </p:spPr>
      </p:pic>
      <p:sp>
        <p:nvSpPr>
          <p:cNvPr id="122" name="Shape 122"/>
          <p:cNvSpPr txBox="1"/>
          <p:nvPr/>
        </p:nvSpPr>
        <p:spPr>
          <a:xfrm>
            <a:off x="20524150" y="12426575"/>
            <a:ext cx="936899" cy="439500"/>
          </a:xfrm>
          <a:prstGeom prst="rect">
            <a:avLst/>
          </a:prstGeom>
          <a:noFill/>
          <a:ln>
            <a:noFill/>
          </a:ln>
        </p:spPr>
        <p:txBody>
          <a:bodyPr anchorCtr="0" anchor="t" bIns="91425" lIns="91425" rIns="91425" tIns="91425">
            <a:noAutofit/>
          </a:bodyPr>
          <a:lstStyle/>
          <a:p>
            <a:pPr lvl="0" rtl="0">
              <a:spcBef>
                <a:spcPts val="0"/>
              </a:spcBef>
              <a:buNone/>
            </a:pPr>
            <a:r>
              <a:rPr i="1" lang="en" sz="1200">
                <a:solidFill>
                  <a:srgbClr val="FFFFFF"/>
                </a:solidFill>
              </a:rPr>
              <a:t>Laupala</a:t>
            </a:r>
          </a:p>
          <a:p>
            <a:pPr lvl="0" rtl="0">
              <a:spcBef>
                <a:spcPts val="0"/>
              </a:spcBef>
              <a:buNone/>
            </a:pPr>
            <a:r>
              <a:rPr lang="en" sz="1200">
                <a:solidFill>
                  <a:srgbClr val="FFFFFF"/>
                </a:solidFill>
              </a:rPr>
              <a:t>crickets</a:t>
            </a:r>
          </a:p>
        </p:txBody>
      </p:sp>
      <p:sp>
        <p:nvSpPr>
          <p:cNvPr id="123" name="Shape 123"/>
          <p:cNvSpPr txBox="1"/>
          <p:nvPr/>
        </p:nvSpPr>
        <p:spPr>
          <a:xfrm>
            <a:off x="30011500" y="18456375"/>
            <a:ext cx="4652099" cy="1180500"/>
          </a:xfrm>
          <a:prstGeom prst="rect">
            <a:avLst/>
          </a:prstGeom>
          <a:solidFill>
            <a:srgbClr val="D9D9D9">
              <a:alpha val="43080"/>
            </a:srgbClr>
          </a:solidFill>
          <a:ln>
            <a:noFill/>
          </a:ln>
        </p:spPr>
        <p:txBody>
          <a:bodyPr anchorCtr="0" anchor="t" bIns="91425" lIns="91425" rIns="91425" tIns="91425">
            <a:noAutofit/>
          </a:bodyPr>
          <a:lstStyle/>
          <a:p>
            <a:pPr lvl="0" rtl="0">
              <a:spcBef>
                <a:spcPts val="0"/>
              </a:spcBef>
              <a:buNone/>
            </a:pPr>
            <a:r>
              <a:rPr lang="en" sz="3400">
                <a:solidFill>
                  <a:srgbClr val="FFFFFF"/>
                </a:solidFill>
              </a:rPr>
              <a:t>Arthropod sampling in the canopy</a:t>
            </a:r>
          </a:p>
        </p:txBody>
      </p:sp>
      <p:sp>
        <p:nvSpPr>
          <p:cNvPr id="124" name="Shape 124"/>
          <p:cNvSpPr txBox="1"/>
          <p:nvPr/>
        </p:nvSpPr>
        <p:spPr>
          <a:xfrm>
            <a:off x="30011975" y="21794575"/>
            <a:ext cx="12558600" cy="1180500"/>
          </a:xfrm>
          <a:prstGeom prst="rect">
            <a:avLst/>
          </a:prstGeom>
          <a:noFill/>
          <a:ln>
            <a:noFill/>
          </a:ln>
        </p:spPr>
        <p:txBody>
          <a:bodyPr anchorCtr="0" anchor="t" bIns="91425" lIns="91425" rIns="91425" tIns="91425">
            <a:noAutofit/>
          </a:bodyPr>
          <a:lstStyle/>
          <a:p>
            <a:pPr lvl="0" rtl="0">
              <a:spcBef>
                <a:spcPts val="0"/>
              </a:spcBef>
              <a:buNone/>
            </a:pPr>
            <a:r>
              <a:rPr lang="en" sz="3400">
                <a:solidFill>
                  <a:srgbClr val="FFFFFF"/>
                </a:solidFill>
              </a:rPr>
              <a:t>Sites were selected to represent the chronosequence, but constrained to similar elevation and precipitation.</a:t>
            </a:r>
          </a:p>
        </p:txBody>
      </p:sp>
      <p:sp>
        <p:nvSpPr>
          <p:cNvPr id="125" name="Shape 125"/>
          <p:cNvSpPr txBox="1"/>
          <p:nvPr/>
        </p:nvSpPr>
        <p:spPr>
          <a:xfrm>
            <a:off x="37676075" y="23302300"/>
            <a:ext cx="5010900" cy="3860700"/>
          </a:xfrm>
          <a:prstGeom prst="rect">
            <a:avLst/>
          </a:prstGeom>
          <a:noFill/>
          <a:ln>
            <a:noFill/>
          </a:ln>
        </p:spPr>
        <p:txBody>
          <a:bodyPr anchorCtr="0" anchor="t" bIns="91425" lIns="91425" rIns="91425" tIns="91425">
            <a:noAutofit/>
          </a:bodyPr>
          <a:lstStyle/>
          <a:p>
            <a:pPr lvl="0" rtl="0">
              <a:spcBef>
                <a:spcPts val="0"/>
              </a:spcBef>
              <a:buNone/>
            </a:pPr>
            <a:r>
              <a:rPr lang="en" sz="3400">
                <a:solidFill>
                  <a:srgbClr val="FFFFFF"/>
                </a:solidFill>
              </a:rPr>
              <a:t>Within sites, we used Carnegie Airborne Observatory data to select six random replicate plots, stratified with respect to canopy heights </a:t>
            </a:r>
          </a:p>
        </p:txBody>
      </p:sp>
      <p:pic>
        <p:nvPicPr>
          <p:cNvPr id="126" name="Shape 126"/>
          <p:cNvPicPr preferRelativeResize="0"/>
          <p:nvPr/>
        </p:nvPicPr>
        <p:blipFill>
          <a:blip r:embed="rId29">
            <a:alphaModFix/>
          </a:blip>
          <a:stretch>
            <a:fillRect/>
          </a:stretch>
        </p:blipFill>
        <p:spPr>
          <a:xfrm>
            <a:off x="35027925" y="16571425"/>
            <a:ext cx="7542749" cy="5255737"/>
          </a:xfrm>
          <a:prstGeom prst="rect">
            <a:avLst/>
          </a:prstGeom>
          <a:noFill/>
          <a:ln>
            <a:noFill/>
          </a:ln>
        </p:spPr>
      </p:pic>
      <p:pic>
        <p:nvPicPr>
          <p:cNvPr id="127" name="Shape 127"/>
          <p:cNvPicPr preferRelativeResize="0"/>
          <p:nvPr/>
        </p:nvPicPr>
        <p:blipFill>
          <a:blip r:embed="rId30">
            <a:alphaModFix/>
          </a:blip>
          <a:stretch>
            <a:fillRect/>
          </a:stretch>
        </p:blipFill>
        <p:spPr>
          <a:xfrm>
            <a:off x="35820496" y="1062221"/>
            <a:ext cx="6826277" cy="4511699"/>
          </a:xfrm>
          <a:prstGeom prst="rect">
            <a:avLst/>
          </a:prstGeom>
          <a:noFill/>
          <a:ln>
            <a:noFill/>
          </a:ln>
        </p:spPr>
      </p:pic>
      <p:sp>
        <p:nvSpPr>
          <p:cNvPr id="128" name="Shape 128"/>
          <p:cNvSpPr txBox="1"/>
          <p:nvPr/>
        </p:nvSpPr>
        <p:spPr>
          <a:xfrm>
            <a:off x="29747825" y="3469750"/>
            <a:ext cx="5972400" cy="2892600"/>
          </a:xfrm>
          <a:prstGeom prst="rect">
            <a:avLst/>
          </a:prstGeom>
          <a:noFill/>
          <a:ln>
            <a:noFill/>
          </a:ln>
        </p:spPr>
        <p:txBody>
          <a:bodyPr anchorCtr="0" anchor="t" bIns="91425" lIns="91425" rIns="91425" tIns="91425">
            <a:noAutofit/>
          </a:bodyPr>
          <a:lstStyle/>
          <a:p>
            <a:pPr lvl="0" rtl="0">
              <a:spcBef>
                <a:spcPts val="0"/>
              </a:spcBef>
              <a:buNone/>
            </a:pPr>
            <a:r>
              <a:rPr lang="en" sz="3400">
                <a:solidFill>
                  <a:srgbClr val="FFFFFF"/>
                </a:solidFill>
              </a:rPr>
              <a:t>Different trophic groups show different patterns of deviation from maximum entropy theory with respect to substrate age.</a:t>
            </a:r>
          </a:p>
        </p:txBody>
      </p:sp>
      <p:pic>
        <p:nvPicPr>
          <p:cNvPr id="129" name="Shape 129"/>
          <p:cNvPicPr preferRelativeResize="0"/>
          <p:nvPr/>
        </p:nvPicPr>
        <p:blipFill rotWithShape="1">
          <a:blip r:embed="rId31">
            <a:alphaModFix/>
          </a:blip>
          <a:srcRect b="0" l="84786" r="0" t="0"/>
          <a:stretch/>
        </p:blipFill>
        <p:spPr>
          <a:xfrm>
            <a:off x="20185242" y="18428100"/>
            <a:ext cx="860726" cy="3517450"/>
          </a:xfrm>
          <a:prstGeom prst="rect">
            <a:avLst/>
          </a:prstGeom>
          <a:noFill/>
          <a:ln>
            <a:noFill/>
          </a:ln>
        </p:spPr>
      </p:pic>
      <p:pic>
        <p:nvPicPr>
          <p:cNvPr id="130" name="Shape 130"/>
          <p:cNvPicPr preferRelativeResize="0"/>
          <p:nvPr/>
        </p:nvPicPr>
        <p:blipFill rotWithShape="1">
          <a:blip r:embed="rId31">
            <a:alphaModFix/>
          </a:blip>
          <a:srcRect b="0" l="0" r="16977" t="0"/>
          <a:stretch/>
        </p:blipFill>
        <p:spPr>
          <a:xfrm>
            <a:off x="15550448" y="18346900"/>
            <a:ext cx="4697101" cy="3517450"/>
          </a:xfrm>
          <a:prstGeom prst="rect">
            <a:avLst/>
          </a:prstGeom>
          <a:noFill/>
          <a:ln>
            <a:noFill/>
          </a:ln>
        </p:spPr>
      </p:pic>
      <p:pic>
        <p:nvPicPr>
          <p:cNvPr id="131" name="Shape 131"/>
          <p:cNvPicPr preferRelativeResize="0"/>
          <p:nvPr/>
        </p:nvPicPr>
        <p:blipFill>
          <a:blip r:embed="rId32">
            <a:alphaModFix/>
          </a:blip>
          <a:stretch>
            <a:fillRect/>
          </a:stretch>
        </p:blipFill>
        <p:spPr>
          <a:xfrm>
            <a:off x="29828425" y="5986512"/>
            <a:ext cx="9448800" cy="6257925"/>
          </a:xfrm>
          <a:prstGeom prst="rect">
            <a:avLst/>
          </a:prstGeom>
          <a:noFill/>
          <a:ln>
            <a:noFill/>
          </a:ln>
        </p:spPr>
      </p:pic>
      <p:sp>
        <p:nvSpPr>
          <p:cNvPr id="132" name="Shape 132"/>
          <p:cNvSpPr txBox="1"/>
          <p:nvPr/>
        </p:nvSpPr>
        <p:spPr>
          <a:xfrm>
            <a:off x="39307600" y="5986525"/>
            <a:ext cx="3303299" cy="6257999"/>
          </a:xfrm>
          <a:prstGeom prst="rect">
            <a:avLst/>
          </a:prstGeom>
          <a:noFill/>
          <a:ln>
            <a:noFill/>
          </a:ln>
        </p:spPr>
        <p:txBody>
          <a:bodyPr anchorCtr="0" anchor="t" bIns="91425" lIns="91425" rIns="91425" tIns="91425">
            <a:noAutofit/>
          </a:bodyPr>
          <a:lstStyle/>
          <a:p>
            <a:pPr lvl="0" rtl="0">
              <a:spcBef>
                <a:spcPts val="0"/>
              </a:spcBef>
              <a:buNone/>
            </a:pPr>
            <a:r>
              <a:rPr lang="en" sz="3400">
                <a:solidFill>
                  <a:srgbClr val="FFFFFF"/>
                </a:solidFill>
              </a:rPr>
              <a:t>With data from PI Gruner’s study (2007 </a:t>
            </a:r>
            <a:r>
              <a:rPr i="1" lang="en" sz="3400">
                <a:solidFill>
                  <a:srgbClr val="FFFFFF"/>
                </a:solidFill>
              </a:rPr>
              <a:t>Biol. J. Linn. Soc.</a:t>
            </a:r>
            <a:r>
              <a:rPr lang="en" sz="3400">
                <a:solidFill>
                  <a:srgbClr val="FFFFFF"/>
                </a:solidFill>
              </a:rPr>
              <a:t>), we see that herbivores deviate from theory most at young and old sites, consistent with foodweb analyses.</a:t>
            </a:r>
          </a:p>
        </p:txBody>
      </p:sp>
      <p:sp>
        <p:nvSpPr>
          <p:cNvPr id="133" name="Shape 133"/>
          <p:cNvSpPr/>
          <p:nvPr/>
        </p:nvSpPr>
        <p:spPr>
          <a:xfrm>
            <a:off x="1336275" y="19560675"/>
            <a:ext cx="12751500" cy="93657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34" name="Shape 134"/>
          <p:cNvPicPr preferRelativeResize="0"/>
          <p:nvPr/>
        </p:nvPicPr>
        <p:blipFill>
          <a:blip r:embed="rId33">
            <a:alphaModFix/>
          </a:blip>
          <a:stretch>
            <a:fillRect/>
          </a:stretch>
        </p:blipFill>
        <p:spPr>
          <a:xfrm>
            <a:off x="7198825" y="18111450"/>
            <a:ext cx="6450969" cy="1449225"/>
          </a:xfrm>
          <a:prstGeom prst="rect">
            <a:avLst/>
          </a:prstGeom>
          <a:noFill/>
          <a:ln>
            <a:noFill/>
          </a:ln>
        </p:spPr>
      </p:pic>
      <p:pic>
        <p:nvPicPr>
          <p:cNvPr id="135" name="Shape 135"/>
          <p:cNvPicPr preferRelativeResize="0"/>
          <p:nvPr/>
        </p:nvPicPr>
        <p:blipFill>
          <a:blip r:embed="rId34">
            <a:alphaModFix/>
          </a:blip>
          <a:stretch>
            <a:fillRect/>
          </a:stretch>
        </p:blipFill>
        <p:spPr>
          <a:xfrm>
            <a:off x="1412478" y="19815353"/>
            <a:ext cx="12511900" cy="8919251"/>
          </a:xfrm>
          <a:prstGeom prst="rect">
            <a:avLst/>
          </a:prstGeom>
          <a:noFill/>
          <a:ln>
            <a:noFill/>
          </a:ln>
        </p:spPr>
      </p:pic>
      <p:sp>
        <p:nvSpPr>
          <p:cNvPr id="136" name="Shape 136"/>
          <p:cNvSpPr txBox="1"/>
          <p:nvPr/>
        </p:nvSpPr>
        <p:spPr>
          <a:xfrm>
            <a:off x="1336325" y="28926175"/>
            <a:ext cx="12751500" cy="3250200"/>
          </a:xfrm>
          <a:prstGeom prst="rect">
            <a:avLst/>
          </a:prstGeom>
          <a:noFill/>
          <a:ln>
            <a:noFill/>
          </a:ln>
        </p:spPr>
        <p:txBody>
          <a:bodyPr anchorCtr="0" anchor="t" bIns="91425" lIns="91425" rIns="91425" tIns="91425">
            <a:noAutofit/>
          </a:bodyPr>
          <a:lstStyle/>
          <a:p>
            <a:pPr lvl="0" rtl="0">
              <a:spcBef>
                <a:spcPts val="0"/>
              </a:spcBef>
              <a:buClr>
                <a:schemeClr val="dk1"/>
              </a:buClr>
              <a:buSzPct val="32352"/>
              <a:buFont typeface="Arial"/>
              <a:buNone/>
            </a:pPr>
            <a:r>
              <a:rPr lang="en" sz="3400">
                <a:solidFill>
                  <a:srgbClr val="FFFFFF"/>
                </a:solidFill>
              </a:rPr>
              <a:t>Patterns in degree distributions of herbivorous hemipterans across sites show that networks deviate most from maximum entropy predictions on youngest and oldest sites. The trade-off between early immigration and later co-diversification is consistent with the maximum entropy analysis showing that the middle-aged site is in equilibrium.</a:t>
            </a:r>
          </a:p>
          <a:p>
            <a:pPr lvl="0" rtl="0" algn="ctr">
              <a:spcBef>
                <a:spcPts val="0"/>
              </a:spcBef>
              <a:buNone/>
            </a:pPr>
            <a:r>
              <a:t/>
            </a:r>
            <a:endParaRPr sz="3600">
              <a:solidFill>
                <a:srgbClr val="FFFFFF"/>
              </a:solidFill>
            </a:endParaRPr>
          </a:p>
        </p:txBody>
      </p:sp>
      <p:pic>
        <p:nvPicPr>
          <p:cNvPr id="137" name="Shape 137"/>
          <p:cNvPicPr preferRelativeResize="0"/>
          <p:nvPr/>
        </p:nvPicPr>
        <p:blipFill>
          <a:blip r:embed="rId35">
            <a:alphaModFix/>
          </a:blip>
          <a:stretch>
            <a:fillRect/>
          </a:stretch>
        </p:blipFill>
        <p:spPr>
          <a:xfrm>
            <a:off x="12150574" y="24357750"/>
            <a:ext cx="1790250" cy="1854433"/>
          </a:xfrm>
          <a:prstGeom prst="rect">
            <a:avLst/>
          </a:prstGeom>
          <a:noFill/>
          <a:ln>
            <a:noFill/>
          </a:ln>
        </p:spPr>
      </p:pic>
      <p:pic>
        <p:nvPicPr>
          <p:cNvPr id="138" name="Shape 138"/>
          <p:cNvPicPr preferRelativeResize="0"/>
          <p:nvPr/>
        </p:nvPicPr>
        <p:blipFill>
          <a:blip r:embed="rId36">
            <a:alphaModFix/>
          </a:blip>
          <a:stretch>
            <a:fillRect/>
          </a:stretch>
        </p:blipFill>
        <p:spPr>
          <a:xfrm>
            <a:off x="12150574" y="26361390"/>
            <a:ext cx="1790250" cy="1854433"/>
          </a:xfrm>
          <a:prstGeom prst="rect">
            <a:avLst/>
          </a:prstGeom>
          <a:noFill/>
          <a:ln>
            <a:noFill/>
          </a:ln>
        </p:spPr>
      </p:pic>
      <p:sp>
        <p:nvSpPr>
          <p:cNvPr id="139" name="Shape 139"/>
          <p:cNvSpPr txBox="1"/>
          <p:nvPr/>
        </p:nvSpPr>
        <p:spPr>
          <a:xfrm>
            <a:off x="9806025" y="24434025"/>
            <a:ext cx="2417400" cy="1854299"/>
          </a:xfrm>
          <a:prstGeom prst="rect">
            <a:avLst/>
          </a:prstGeom>
          <a:noFill/>
          <a:ln>
            <a:noFill/>
          </a:ln>
        </p:spPr>
        <p:txBody>
          <a:bodyPr anchorCtr="0" anchor="t" bIns="91425" lIns="91425" rIns="91425" tIns="91425">
            <a:noAutofit/>
          </a:bodyPr>
          <a:lstStyle/>
          <a:p>
            <a:pPr lvl="0" rtl="0" algn="l">
              <a:spcBef>
                <a:spcPts val="0"/>
              </a:spcBef>
              <a:buNone/>
            </a:pPr>
            <a:r>
              <a:rPr lang="en" sz="1800">
                <a:solidFill>
                  <a:srgbClr val="FFFFFF"/>
                </a:solidFill>
              </a:rPr>
              <a:t>Nestedness describes the degree to which specialists preferentially interact with generalists</a:t>
            </a:r>
          </a:p>
        </p:txBody>
      </p:sp>
      <p:sp>
        <p:nvSpPr>
          <p:cNvPr id="140" name="Shape 140"/>
          <p:cNvSpPr txBox="1"/>
          <p:nvPr/>
        </p:nvSpPr>
        <p:spPr>
          <a:xfrm>
            <a:off x="9806025" y="26210000"/>
            <a:ext cx="2356499" cy="1854299"/>
          </a:xfrm>
          <a:prstGeom prst="rect">
            <a:avLst/>
          </a:prstGeom>
          <a:noFill/>
          <a:ln>
            <a:noFill/>
          </a:ln>
        </p:spPr>
        <p:txBody>
          <a:bodyPr anchorCtr="0" anchor="t" bIns="91425" lIns="91425" rIns="91425" tIns="91425">
            <a:noAutofit/>
          </a:bodyPr>
          <a:lstStyle/>
          <a:p>
            <a:pPr lvl="0" rtl="0" algn="l">
              <a:spcBef>
                <a:spcPts val="0"/>
              </a:spcBef>
              <a:buNone/>
            </a:pPr>
            <a:r>
              <a:rPr lang="en" sz="1800">
                <a:solidFill>
                  <a:srgbClr val="FFFFFF"/>
                </a:solidFill>
              </a:rPr>
              <a:t>Modularity describes the degree to autonomous sub-networks dominate the structure</a:t>
            </a:r>
          </a:p>
        </p:txBody>
      </p:sp>
      <p:pic>
        <p:nvPicPr>
          <p:cNvPr id="141" name="Shape 141"/>
          <p:cNvPicPr preferRelativeResize="0"/>
          <p:nvPr/>
        </p:nvPicPr>
        <p:blipFill>
          <a:blip r:embed="rId37">
            <a:alphaModFix/>
          </a:blip>
          <a:stretch>
            <a:fillRect/>
          </a:stretch>
        </p:blipFill>
        <p:spPr>
          <a:xfrm>
            <a:off x="13912550" y="9606249"/>
            <a:ext cx="524649" cy="524649"/>
          </a:xfrm>
          <a:prstGeom prst="rect">
            <a:avLst/>
          </a:prstGeom>
          <a:noFill/>
          <a:ln>
            <a:noFill/>
          </a:ln>
        </p:spPr>
      </p:pic>
      <p:sp>
        <p:nvSpPr>
          <p:cNvPr id="142" name="Shape 142"/>
          <p:cNvSpPr/>
          <p:nvPr/>
        </p:nvSpPr>
        <p:spPr>
          <a:xfrm>
            <a:off x="33269362" y="12333275"/>
            <a:ext cx="6113099" cy="33540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pic>
        <p:nvPicPr>
          <p:cNvPr id="143" name="Shape 143"/>
          <p:cNvPicPr preferRelativeResize="0"/>
          <p:nvPr/>
        </p:nvPicPr>
        <p:blipFill>
          <a:blip r:embed="rId38">
            <a:alphaModFix/>
          </a:blip>
          <a:stretch>
            <a:fillRect/>
          </a:stretch>
        </p:blipFill>
        <p:spPr>
          <a:xfrm>
            <a:off x="33328096" y="12322134"/>
            <a:ext cx="6019198" cy="3376269"/>
          </a:xfrm>
          <a:prstGeom prst="rect">
            <a:avLst/>
          </a:prstGeom>
          <a:noFill/>
          <a:ln>
            <a:noFill/>
          </a:ln>
        </p:spPr>
      </p:pic>
      <p:pic>
        <p:nvPicPr>
          <p:cNvPr id="144" name="Shape 144"/>
          <p:cNvPicPr preferRelativeResize="0"/>
          <p:nvPr/>
        </p:nvPicPr>
        <p:blipFill>
          <a:blip r:embed="rId39">
            <a:alphaModFix/>
          </a:blip>
          <a:stretch>
            <a:fillRect/>
          </a:stretch>
        </p:blipFill>
        <p:spPr>
          <a:xfrm>
            <a:off x="39358150" y="12333350"/>
            <a:ext cx="3252747" cy="3353899"/>
          </a:xfrm>
          <a:prstGeom prst="rect">
            <a:avLst/>
          </a:prstGeom>
          <a:noFill/>
          <a:ln>
            <a:noFill/>
          </a:ln>
        </p:spPr>
      </p:pic>
      <p:sp>
        <p:nvSpPr>
          <p:cNvPr id="145" name="Shape 145"/>
          <p:cNvSpPr txBox="1"/>
          <p:nvPr/>
        </p:nvSpPr>
        <p:spPr>
          <a:xfrm>
            <a:off x="29869700" y="12304650"/>
            <a:ext cx="3552000" cy="3354000"/>
          </a:xfrm>
          <a:prstGeom prst="rect">
            <a:avLst/>
          </a:prstGeom>
          <a:noFill/>
          <a:ln>
            <a:noFill/>
          </a:ln>
        </p:spPr>
        <p:txBody>
          <a:bodyPr anchorCtr="0" anchor="t" bIns="91425" lIns="91425" rIns="91425" tIns="91425">
            <a:noAutofit/>
          </a:bodyPr>
          <a:lstStyle/>
          <a:p>
            <a:pPr lvl="0" rtl="0">
              <a:spcBef>
                <a:spcPts val="0"/>
              </a:spcBef>
              <a:buNone/>
            </a:pPr>
            <a:r>
              <a:rPr lang="en" sz="3400">
                <a:solidFill>
                  <a:srgbClr val="FFFFFF"/>
                </a:solidFill>
              </a:rPr>
              <a:t>In the youngest sites beta- diversity is correlated with deviation from theory</a:t>
            </a:r>
          </a:p>
        </p:txBody>
      </p:sp>
      <p:pic>
        <p:nvPicPr>
          <p:cNvPr id="146" name="Shape 146"/>
          <p:cNvPicPr preferRelativeResize="0"/>
          <p:nvPr/>
        </p:nvPicPr>
        <p:blipFill>
          <a:blip r:embed="rId40">
            <a:alphaModFix/>
          </a:blip>
          <a:stretch>
            <a:fillRect/>
          </a:stretch>
        </p:blipFill>
        <p:spPr>
          <a:xfrm>
            <a:off x="20706425" y="26534200"/>
            <a:ext cx="5410200" cy="1876425"/>
          </a:xfrm>
          <a:prstGeom prst="rect">
            <a:avLst/>
          </a:prstGeom>
          <a:noFill/>
          <a:ln>
            <a:noFill/>
          </a:ln>
        </p:spPr>
      </p:pic>
      <p:pic>
        <p:nvPicPr>
          <p:cNvPr id="147" name="Shape 147"/>
          <p:cNvPicPr preferRelativeResize="0"/>
          <p:nvPr/>
        </p:nvPicPr>
        <p:blipFill>
          <a:blip r:embed="rId41">
            <a:alphaModFix/>
          </a:blip>
          <a:stretch>
            <a:fillRect/>
          </a:stretch>
        </p:blipFill>
        <p:spPr>
          <a:xfrm>
            <a:off x="20706425" y="28410625"/>
            <a:ext cx="5410199" cy="3755024"/>
          </a:xfrm>
          <a:prstGeom prst="rect">
            <a:avLst/>
          </a:prstGeom>
          <a:noFill/>
          <a:ln>
            <a:noFill/>
          </a:ln>
        </p:spPr>
      </p:pic>
      <p:sp>
        <p:nvSpPr>
          <p:cNvPr id="148" name="Shape 148"/>
          <p:cNvSpPr txBox="1"/>
          <p:nvPr/>
        </p:nvSpPr>
        <p:spPr>
          <a:xfrm>
            <a:off x="26179675" y="27512200"/>
            <a:ext cx="2663699" cy="4511700"/>
          </a:xfrm>
          <a:prstGeom prst="rect">
            <a:avLst/>
          </a:prstGeom>
          <a:noFill/>
          <a:ln>
            <a:noFill/>
          </a:ln>
        </p:spPr>
        <p:txBody>
          <a:bodyPr anchorCtr="0" anchor="t" bIns="91425" lIns="91425" rIns="91425" tIns="91425">
            <a:noAutofit/>
          </a:bodyPr>
          <a:lstStyle/>
          <a:p>
            <a:pPr lvl="0" rtl="0">
              <a:spcBef>
                <a:spcPts val="0"/>
              </a:spcBef>
              <a:buNone/>
            </a:pPr>
            <a:r>
              <a:rPr lang="en" sz="3400">
                <a:solidFill>
                  <a:srgbClr val="FFFFFF"/>
                </a:solidFill>
              </a:rPr>
              <a:t>With these approaches we can evaluate the phylogenetic structure of all ecological patterns</a:t>
            </a:r>
          </a:p>
        </p:txBody>
      </p:sp>
      <p:pic>
        <p:nvPicPr>
          <p:cNvPr id="149" name="Shape 149"/>
          <p:cNvPicPr preferRelativeResize="0"/>
          <p:nvPr/>
        </p:nvPicPr>
        <p:blipFill>
          <a:blip r:embed="rId42">
            <a:alphaModFix/>
          </a:blip>
          <a:stretch>
            <a:fillRect/>
          </a:stretch>
        </p:blipFill>
        <p:spPr>
          <a:xfrm>
            <a:off x="30011575" y="27658750"/>
            <a:ext cx="3856798" cy="2892599"/>
          </a:xfrm>
          <a:prstGeom prst="rect">
            <a:avLst/>
          </a:prstGeom>
          <a:noFill/>
          <a:ln>
            <a:noFill/>
          </a:ln>
        </p:spPr>
      </p:pic>
      <p:pic>
        <p:nvPicPr>
          <p:cNvPr id="150" name="Shape 150"/>
          <p:cNvPicPr preferRelativeResize="0"/>
          <p:nvPr/>
        </p:nvPicPr>
        <p:blipFill>
          <a:blip r:embed="rId43">
            <a:alphaModFix/>
          </a:blip>
          <a:stretch>
            <a:fillRect/>
          </a:stretch>
        </p:blipFill>
        <p:spPr>
          <a:xfrm>
            <a:off x="38597475" y="27658750"/>
            <a:ext cx="3856798" cy="2892599"/>
          </a:xfrm>
          <a:prstGeom prst="rect">
            <a:avLst/>
          </a:prstGeom>
          <a:noFill/>
          <a:ln>
            <a:noFill/>
          </a:ln>
        </p:spPr>
      </p:pic>
      <p:pic>
        <p:nvPicPr>
          <p:cNvPr id="151" name="Shape 151"/>
          <p:cNvPicPr preferRelativeResize="0"/>
          <p:nvPr/>
        </p:nvPicPr>
        <p:blipFill>
          <a:blip r:embed="rId44">
            <a:alphaModFix/>
          </a:blip>
          <a:stretch>
            <a:fillRect/>
          </a:stretch>
        </p:blipFill>
        <p:spPr>
          <a:xfrm>
            <a:off x="34049825" y="27658750"/>
            <a:ext cx="4366188" cy="2892600"/>
          </a:xfrm>
          <a:prstGeom prst="rect">
            <a:avLst/>
          </a:prstGeom>
          <a:noFill/>
          <a:ln>
            <a:noFill/>
          </a:ln>
        </p:spPr>
      </p:pic>
      <p:sp>
        <p:nvSpPr>
          <p:cNvPr id="152" name="Shape 152"/>
          <p:cNvSpPr txBox="1"/>
          <p:nvPr/>
        </p:nvSpPr>
        <p:spPr>
          <a:xfrm>
            <a:off x="30011575" y="27658750"/>
            <a:ext cx="2903400" cy="714899"/>
          </a:xfrm>
          <a:prstGeom prst="rect">
            <a:avLst/>
          </a:prstGeom>
          <a:noFill/>
          <a:ln>
            <a:noFill/>
          </a:ln>
        </p:spPr>
        <p:txBody>
          <a:bodyPr anchorCtr="0" anchor="t" bIns="91425" lIns="91425" rIns="91425" tIns="91425">
            <a:noAutofit/>
          </a:bodyPr>
          <a:lstStyle/>
          <a:p>
            <a:pPr lvl="0" rtl="0">
              <a:spcBef>
                <a:spcPts val="0"/>
              </a:spcBef>
              <a:buNone/>
            </a:pPr>
            <a:r>
              <a:rPr lang="en" sz="2400"/>
              <a:t>Koke’e, Kauai</a:t>
            </a:r>
          </a:p>
        </p:txBody>
      </p:sp>
      <p:sp>
        <p:nvSpPr>
          <p:cNvPr id="153" name="Shape 153"/>
          <p:cNvSpPr txBox="1"/>
          <p:nvPr/>
        </p:nvSpPr>
        <p:spPr>
          <a:xfrm>
            <a:off x="38597475" y="27658750"/>
            <a:ext cx="2903400" cy="714899"/>
          </a:xfrm>
          <a:prstGeom prst="rect">
            <a:avLst/>
          </a:prstGeom>
          <a:noFill/>
          <a:ln>
            <a:noFill/>
          </a:ln>
        </p:spPr>
        <p:txBody>
          <a:bodyPr anchorCtr="0" anchor="t" bIns="91425" lIns="91425" rIns="91425" tIns="91425">
            <a:noAutofit/>
          </a:bodyPr>
          <a:lstStyle/>
          <a:p>
            <a:pPr lvl="0" rtl="0">
              <a:spcBef>
                <a:spcPts val="0"/>
              </a:spcBef>
              <a:buNone/>
            </a:pPr>
            <a:r>
              <a:rPr lang="en" sz="2400"/>
              <a:t>Saddle, Big Island</a:t>
            </a:r>
          </a:p>
        </p:txBody>
      </p:sp>
      <p:sp>
        <p:nvSpPr>
          <p:cNvPr id="154" name="Shape 154"/>
          <p:cNvSpPr txBox="1"/>
          <p:nvPr/>
        </p:nvSpPr>
        <p:spPr>
          <a:xfrm>
            <a:off x="35512625" y="29992775"/>
            <a:ext cx="2903400" cy="714899"/>
          </a:xfrm>
          <a:prstGeom prst="rect">
            <a:avLst/>
          </a:prstGeom>
          <a:noFill/>
          <a:ln>
            <a:noFill/>
          </a:ln>
        </p:spPr>
        <p:txBody>
          <a:bodyPr anchorCtr="0" anchor="t" bIns="91425" lIns="91425" rIns="91425" tIns="91425">
            <a:noAutofit/>
          </a:bodyPr>
          <a:lstStyle/>
          <a:p>
            <a:pPr lvl="0" rtl="0" algn="r">
              <a:spcBef>
                <a:spcPts val="0"/>
              </a:spcBef>
              <a:buNone/>
            </a:pPr>
            <a:r>
              <a:rPr lang="en" sz="2400">
                <a:solidFill>
                  <a:srgbClr val="FFFFFF"/>
                </a:solidFill>
              </a:rPr>
              <a:t>Waikamoi, Maui</a:t>
            </a:r>
          </a:p>
        </p:txBody>
      </p:sp>
      <p:sp>
        <p:nvSpPr>
          <p:cNvPr id="155" name="Shape 155"/>
          <p:cNvSpPr/>
          <p:nvPr/>
        </p:nvSpPr>
        <p:spPr>
          <a:xfrm>
            <a:off x="29650175" y="30949625"/>
            <a:ext cx="13112999" cy="1263899"/>
          </a:xfrm>
          <a:prstGeom prst="rect">
            <a:avLst/>
          </a:prstGeom>
          <a:solidFill>
            <a:srgbClr val="B6B6B6">
              <a:alpha val="4431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56" name="Shape 156"/>
          <p:cNvSpPr txBox="1"/>
          <p:nvPr/>
        </p:nvSpPr>
        <p:spPr>
          <a:xfrm>
            <a:off x="29650075" y="30949625"/>
            <a:ext cx="13112999" cy="1263899"/>
          </a:xfrm>
          <a:prstGeom prst="rect">
            <a:avLst/>
          </a:prstGeom>
          <a:noFill/>
          <a:ln>
            <a:noFill/>
          </a:ln>
        </p:spPr>
        <p:txBody>
          <a:bodyPr anchorCtr="0" anchor="t" bIns="91425" lIns="91425" rIns="91425" tIns="91425">
            <a:noAutofit/>
          </a:bodyPr>
          <a:lstStyle/>
          <a:p>
            <a:pPr lvl="0" rtl="0">
              <a:spcBef>
                <a:spcPts val="0"/>
              </a:spcBef>
              <a:buClr>
                <a:schemeClr val="dk1"/>
              </a:buClr>
              <a:buSzPct val="36666"/>
              <a:buFont typeface="Arial"/>
              <a:buNone/>
            </a:pPr>
            <a:r>
              <a:rPr lang="en" sz="3000">
                <a:solidFill>
                  <a:srgbClr val="FFFFFF"/>
                </a:solidFill>
              </a:rPr>
              <a:t>We would like to thank the National Science Foundation for making this work possible, as well as the dedicated land managers in Hawaii. </a:t>
            </a:r>
          </a:p>
          <a:p>
            <a:pPr lvl="0" rtl="0" algn="ctr">
              <a:spcBef>
                <a:spcPts val="0"/>
              </a:spcBef>
              <a:buNone/>
            </a:pPr>
            <a:r>
              <a:t/>
            </a:r>
            <a:endParaRPr sz="3000">
              <a:solidFill>
                <a:srgbClr val="FFFFFF"/>
              </a:solidFill>
            </a:endParaRPr>
          </a:p>
        </p:txBody>
      </p:sp>
      <p:sp>
        <p:nvSpPr>
          <p:cNvPr id="157" name="Shape 157"/>
          <p:cNvSpPr txBox="1"/>
          <p:nvPr/>
        </p:nvSpPr>
        <p:spPr>
          <a:xfrm>
            <a:off x="15565125" y="16049250"/>
            <a:ext cx="13036499" cy="1449299"/>
          </a:xfrm>
          <a:prstGeom prst="rect">
            <a:avLst/>
          </a:prstGeom>
          <a:noFill/>
          <a:ln>
            <a:noFill/>
          </a:ln>
        </p:spPr>
        <p:txBody>
          <a:bodyPr anchorCtr="0" anchor="t" bIns="91425" lIns="91425" rIns="91425" tIns="91425">
            <a:noAutofit/>
          </a:bodyPr>
          <a:lstStyle/>
          <a:p>
            <a:pPr lvl="0" rtl="0" algn="ctr">
              <a:spcBef>
                <a:spcPts val="0"/>
              </a:spcBef>
              <a:buNone/>
            </a:pPr>
            <a:r>
              <a:rPr lang="en" sz="4000">
                <a:solidFill>
                  <a:srgbClr val="FFFFFF"/>
                </a:solidFill>
                <a:latin typeface="Open Sans"/>
                <a:ea typeface="Open Sans"/>
                <a:cs typeface="Open Sans"/>
                <a:sym typeface="Open Sans"/>
              </a:rPr>
              <a:t>How does the evolutionary history of biotas influence their contemporary ecological equilibrium?</a:t>
            </a:r>
          </a:p>
          <a:p>
            <a:pPr lvl="0" algn="ctr">
              <a:spcBef>
                <a:spcPts val="0"/>
              </a:spcBef>
              <a:buNone/>
            </a:pPr>
            <a:r>
              <a:t/>
            </a:r>
            <a:endParaRPr sz="3400">
              <a:solidFill>
                <a:srgbClr val="FFFFFF"/>
              </a:solidFill>
              <a:latin typeface="Open Sans"/>
              <a:ea typeface="Open Sans"/>
              <a:cs typeface="Open Sans"/>
              <a:sym typeface="Open Sans"/>
            </a:endParaRPr>
          </a:p>
        </p:txBody>
      </p:sp>
      <p:pic>
        <p:nvPicPr>
          <p:cNvPr id="158" name="Shape 158"/>
          <p:cNvPicPr preferRelativeResize="0"/>
          <p:nvPr/>
        </p:nvPicPr>
        <p:blipFill>
          <a:blip r:embed="rId45">
            <a:alphaModFix/>
          </a:blip>
          <a:stretch>
            <a:fillRect/>
          </a:stretch>
        </p:blipFill>
        <p:spPr>
          <a:xfrm>
            <a:off x="15536850" y="24859400"/>
            <a:ext cx="5010799" cy="501079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